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44"/>
  </p:notesMasterIdLst>
  <p:sldIdLst>
    <p:sldId id="287" r:id="rId5"/>
    <p:sldId id="257" r:id="rId6"/>
    <p:sldId id="290" r:id="rId7"/>
    <p:sldId id="258" r:id="rId8"/>
    <p:sldId id="260" r:id="rId9"/>
    <p:sldId id="261" r:id="rId10"/>
    <p:sldId id="291" r:id="rId11"/>
    <p:sldId id="263" r:id="rId12"/>
    <p:sldId id="264" r:id="rId13"/>
    <p:sldId id="265" r:id="rId14"/>
    <p:sldId id="266" r:id="rId15"/>
    <p:sldId id="268" r:id="rId16"/>
    <p:sldId id="267" r:id="rId17"/>
    <p:sldId id="294" r:id="rId18"/>
    <p:sldId id="293" r:id="rId19"/>
    <p:sldId id="269" r:id="rId20"/>
    <p:sldId id="270" r:id="rId21"/>
    <p:sldId id="271" r:id="rId22"/>
    <p:sldId id="295" r:id="rId23"/>
    <p:sldId id="296" r:id="rId24"/>
    <p:sldId id="292" r:id="rId25"/>
    <p:sldId id="303" r:id="rId26"/>
    <p:sldId id="274" r:id="rId27"/>
    <p:sldId id="275" r:id="rId28"/>
    <p:sldId id="276" r:id="rId29"/>
    <p:sldId id="297" r:id="rId30"/>
    <p:sldId id="277" r:id="rId31"/>
    <p:sldId id="284" r:id="rId32"/>
    <p:sldId id="298" r:id="rId33"/>
    <p:sldId id="279" r:id="rId34"/>
    <p:sldId id="299" r:id="rId35"/>
    <p:sldId id="280" r:id="rId36"/>
    <p:sldId id="286" r:id="rId37"/>
    <p:sldId id="300" r:id="rId38"/>
    <p:sldId id="302" r:id="rId39"/>
    <p:sldId id="282" r:id="rId40"/>
    <p:sldId id="304" r:id="rId41"/>
    <p:sldId id="301" r:id="rId42"/>
    <p:sldId id="288" r:id="rId43"/>
  </p:sldIdLst>
  <p:sldSz cx="9144000" cy="6858000" type="screen4x3"/>
  <p:notesSz cx="6858000" cy="9144000"/>
  <p:embeddedFontLst>
    <p:embeddedFont>
      <p:font typeface="Cavolini" panose="03000502040302020204" pitchFamily="66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  <a:srgbClr val="1ABCE2"/>
    <a:srgbClr val="212121"/>
    <a:srgbClr val="DF2985"/>
    <a:srgbClr val="FFFA8F"/>
    <a:srgbClr val="71FE50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3FD9A-F7D6-466A-9BD8-FB6F2CBBE194}" v="31" dt="2019-11-04T03:56:00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660"/>
  </p:normalViewPr>
  <p:slideViewPr>
    <p:cSldViewPr>
      <p:cViewPr varScale="1">
        <p:scale>
          <a:sx n="110" d="100"/>
          <a:sy n="110" d="100"/>
        </p:scale>
        <p:origin x="153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지섭" userId="7874d01a-af10-404b-8a35-881e2b35668f" providerId="ADAL" clId="{5873FD9A-F7D6-466A-9BD8-FB6F2CBBE194}"/>
    <pc:docChg chg="undo custSel addSld delSld modSld">
      <pc:chgData name="심지섭" userId="7874d01a-af10-404b-8a35-881e2b35668f" providerId="ADAL" clId="{5873FD9A-F7D6-466A-9BD8-FB6F2CBBE194}" dt="2019-11-04T04:00:58.273" v="196" actId="2696"/>
      <pc:docMkLst>
        <pc:docMk/>
      </pc:docMkLst>
      <pc:sldChg chg="del">
        <pc:chgData name="심지섭" userId="7874d01a-af10-404b-8a35-881e2b35668f" providerId="ADAL" clId="{5873FD9A-F7D6-466A-9BD8-FB6F2CBBE194}" dt="2019-11-04T04:00:58.273" v="196" actId="2696"/>
        <pc:sldMkLst>
          <pc:docMk/>
          <pc:sldMk cId="293405387" sldId="283"/>
        </pc:sldMkLst>
      </pc:sldChg>
      <pc:sldChg chg="addSp delSp modSp">
        <pc:chgData name="심지섭" userId="7874d01a-af10-404b-8a35-881e2b35668f" providerId="ADAL" clId="{5873FD9A-F7D6-466A-9BD8-FB6F2CBBE194}" dt="2019-11-04T03:59:27.202" v="195" actId="20577"/>
        <pc:sldMkLst>
          <pc:docMk/>
          <pc:sldMk cId="4068109467" sldId="284"/>
        </pc:sldMkLst>
        <pc:spChg chg="del">
          <ac:chgData name="심지섭" userId="7874d01a-af10-404b-8a35-881e2b35668f" providerId="ADAL" clId="{5873FD9A-F7D6-466A-9BD8-FB6F2CBBE194}" dt="2019-11-04T03:50:22.854" v="11" actId="478"/>
          <ac:spMkLst>
            <pc:docMk/>
            <pc:sldMk cId="4068109467" sldId="284"/>
            <ac:spMk id="6" creationId="{6C29DB6D-E50B-4BE2-A5FE-3D3C405BFB24}"/>
          </ac:spMkLst>
        </pc:spChg>
        <pc:spChg chg="del">
          <ac:chgData name="심지섭" userId="7874d01a-af10-404b-8a35-881e2b35668f" providerId="ADAL" clId="{5873FD9A-F7D6-466A-9BD8-FB6F2CBBE194}" dt="2019-11-04T03:52:21.118" v="65" actId="478"/>
          <ac:spMkLst>
            <pc:docMk/>
            <pc:sldMk cId="4068109467" sldId="284"/>
            <ac:spMk id="11" creationId="{9FBA7812-3677-4207-AC22-384AA6362466}"/>
          </ac:spMkLst>
        </pc:spChg>
        <pc:spChg chg="add del mod">
          <ac:chgData name="심지섭" userId="7874d01a-af10-404b-8a35-881e2b35668f" providerId="ADAL" clId="{5873FD9A-F7D6-466A-9BD8-FB6F2CBBE194}" dt="2019-11-04T03:52:24.043" v="66" actId="478"/>
          <ac:spMkLst>
            <pc:docMk/>
            <pc:sldMk cId="4068109467" sldId="284"/>
            <ac:spMk id="12" creationId="{4DF0A2DF-FE2F-4C09-B0B0-08F08840C5CB}"/>
          </ac:spMkLst>
        </pc:spChg>
        <pc:spChg chg="add">
          <ac:chgData name="심지섭" userId="7874d01a-af10-404b-8a35-881e2b35668f" providerId="ADAL" clId="{5873FD9A-F7D6-466A-9BD8-FB6F2CBBE194}" dt="2019-11-04T03:52:24.580" v="67"/>
          <ac:spMkLst>
            <pc:docMk/>
            <pc:sldMk cId="4068109467" sldId="284"/>
            <ac:spMk id="50" creationId="{78FF1D28-3E0E-4E60-A599-F99DDFC655C5}"/>
          </ac:spMkLst>
        </pc:spChg>
        <pc:graphicFrameChg chg="add mod modGraphic">
          <ac:chgData name="심지섭" userId="7874d01a-af10-404b-8a35-881e2b35668f" providerId="ADAL" clId="{5873FD9A-F7D6-466A-9BD8-FB6F2CBBE194}" dt="2019-11-04T03:59:27.202" v="195" actId="20577"/>
          <ac:graphicFrameMkLst>
            <pc:docMk/>
            <pc:sldMk cId="4068109467" sldId="284"/>
            <ac:graphicFrameMk id="35" creationId="{52C214A0-D249-4A30-A2BD-2375146FA2BE}"/>
          </ac:graphicFrameMkLst>
        </pc:graphicFrameChg>
        <pc:picChg chg="del">
          <ac:chgData name="심지섭" userId="7874d01a-af10-404b-8a35-881e2b35668f" providerId="ADAL" clId="{5873FD9A-F7D6-466A-9BD8-FB6F2CBBE194}" dt="2019-11-04T03:50:20.610" v="9" actId="478"/>
          <ac:picMkLst>
            <pc:docMk/>
            <pc:sldMk cId="4068109467" sldId="284"/>
            <ac:picMk id="2" creationId="{BEDAAC2C-D3C6-4941-B0A6-BE60083C91DB}"/>
          </ac:picMkLst>
        </pc:picChg>
        <pc:picChg chg="del">
          <ac:chgData name="심지섭" userId="7874d01a-af10-404b-8a35-881e2b35668f" providerId="ADAL" clId="{5873FD9A-F7D6-466A-9BD8-FB6F2CBBE194}" dt="2019-11-04T03:50:21.102" v="10" actId="478"/>
          <ac:picMkLst>
            <pc:docMk/>
            <pc:sldMk cId="4068109467" sldId="284"/>
            <ac:picMk id="4" creationId="{69348ED2-B7E2-46EE-822F-3344F1094130}"/>
          </ac:picMkLst>
        </pc:picChg>
        <pc:picChg chg="add mod">
          <ac:chgData name="심지섭" userId="7874d01a-af10-404b-8a35-881e2b35668f" providerId="ADAL" clId="{5873FD9A-F7D6-466A-9BD8-FB6F2CBBE194}" dt="2019-11-04T03:56:30.862" v="128" actId="1076"/>
          <ac:picMkLst>
            <pc:docMk/>
            <pc:sldMk cId="4068109467" sldId="284"/>
            <ac:picMk id="51" creationId="{1BF59FAF-BFF9-405B-89D1-6F7005344313}"/>
          </ac:picMkLst>
        </pc:picChg>
        <pc:picChg chg="add mod ord">
          <ac:chgData name="심지섭" userId="7874d01a-af10-404b-8a35-881e2b35668f" providerId="ADAL" clId="{5873FD9A-F7D6-466A-9BD8-FB6F2CBBE194}" dt="2019-11-04T03:57:16.852" v="146" actId="1076"/>
          <ac:picMkLst>
            <pc:docMk/>
            <pc:sldMk cId="4068109467" sldId="284"/>
            <ac:picMk id="52" creationId="{F19F427B-1AA7-48DC-BF4A-A944DE37D761}"/>
          </ac:picMkLst>
        </pc:picChg>
        <pc:picChg chg="add mod">
          <ac:chgData name="심지섭" userId="7874d01a-af10-404b-8a35-881e2b35668f" providerId="ADAL" clId="{5873FD9A-F7D6-466A-9BD8-FB6F2CBBE194}" dt="2019-11-04T03:57:13.208" v="144" actId="1076"/>
          <ac:picMkLst>
            <pc:docMk/>
            <pc:sldMk cId="4068109467" sldId="284"/>
            <ac:picMk id="53" creationId="{D98ECB23-62A2-4B83-919F-222BB65B4792}"/>
          </ac:picMkLst>
        </pc:picChg>
        <pc:picChg chg="add mod">
          <ac:chgData name="심지섭" userId="7874d01a-af10-404b-8a35-881e2b35668f" providerId="ADAL" clId="{5873FD9A-F7D6-466A-9BD8-FB6F2CBBE194}" dt="2019-11-04T03:56:35.456" v="130" actId="1076"/>
          <ac:picMkLst>
            <pc:docMk/>
            <pc:sldMk cId="4068109467" sldId="284"/>
            <ac:picMk id="54" creationId="{88E940DF-EBB3-4DAC-8EA5-D14A57154CCD}"/>
          </ac:picMkLst>
        </pc:picChg>
        <pc:picChg chg="add mod">
          <ac:chgData name="심지섭" userId="7874d01a-af10-404b-8a35-881e2b35668f" providerId="ADAL" clId="{5873FD9A-F7D6-466A-9BD8-FB6F2CBBE194}" dt="2019-11-04T03:58:54.608" v="186" actId="1038"/>
          <ac:picMkLst>
            <pc:docMk/>
            <pc:sldMk cId="4068109467" sldId="284"/>
            <ac:picMk id="55" creationId="{8CFB4D58-D64C-481F-ACC8-AC31D47BE822}"/>
          </ac:picMkLst>
        </pc:picChg>
        <pc:picChg chg="add mod">
          <ac:chgData name="심지섭" userId="7874d01a-af10-404b-8a35-881e2b35668f" providerId="ADAL" clId="{5873FD9A-F7D6-466A-9BD8-FB6F2CBBE194}" dt="2019-11-04T03:57:39.423" v="156" actId="1036"/>
          <ac:picMkLst>
            <pc:docMk/>
            <pc:sldMk cId="4068109467" sldId="284"/>
            <ac:picMk id="56" creationId="{B5FD8D8D-C25F-48FB-B067-A790A67D8BFB}"/>
          </ac:picMkLst>
        </pc:picChg>
        <pc:picChg chg="add mod">
          <ac:chgData name="심지섭" userId="7874d01a-af10-404b-8a35-881e2b35668f" providerId="ADAL" clId="{5873FD9A-F7D6-466A-9BD8-FB6F2CBBE194}" dt="2019-11-04T03:57:48.204" v="159" actId="14100"/>
          <ac:picMkLst>
            <pc:docMk/>
            <pc:sldMk cId="4068109467" sldId="284"/>
            <ac:picMk id="57" creationId="{E0DF9B4C-B2A0-4987-9861-2A31C0749591}"/>
          </ac:picMkLst>
        </pc:picChg>
        <pc:picChg chg="add mod">
          <ac:chgData name="심지섭" userId="7874d01a-af10-404b-8a35-881e2b35668f" providerId="ADAL" clId="{5873FD9A-F7D6-466A-9BD8-FB6F2CBBE194}" dt="2019-11-04T03:56:15.037" v="123" actId="1076"/>
          <ac:picMkLst>
            <pc:docMk/>
            <pc:sldMk cId="4068109467" sldId="284"/>
            <ac:picMk id="58" creationId="{4D985E4B-2370-47F5-BF69-A535AB8E8A22}"/>
          </ac:picMkLst>
        </pc:picChg>
        <pc:picChg chg="add mod">
          <ac:chgData name="심지섭" userId="7874d01a-af10-404b-8a35-881e2b35668f" providerId="ADAL" clId="{5873FD9A-F7D6-466A-9BD8-FB6F2CBBE194}" dt="2019-11-04T03:57:58.285" v="161" actId="1076"/>
          <ac:picMkLst>
            <pc:docMk/>
            <pc:sldMk cId="4068109467" sldId="284"/>
            <ac:picMk id="59" creationId="{DFFA5470-39B0-4395-B8B5-C95D4A76ECDB}"/>
          </ac:picMkLst>
        </pc:picChg>
        <pc:picChg chg="add mod">
          <ac:chgData name="심지섭" userId="7874d01a-af10-404b-8a35-881e2b35668f" providerId="ADAL" clId="{5873FD9A-F7D6-466A-9BD8-FB6F2CBBE194}" dt="2019-11-04T03:58:01.412" v="162" actId="1076"/>
          <ac:picMkLst>
            <pc:docMk/>
            <pc:sldMk cId="4068109467" sldId="284"/>
            <ac:picMk id="60" creationId="{518C07E5-504E-4BED-BD9D-66798749221A}"/>
          </ac:picMkLst>
        </pc:picChg>
        <pc:picChg chg="add mod">
          <ac:chgData name="심지섭" userId="7874d01a-af10-404b-8a35-881e2b35668f" providerId="ADAL" clId="{5873FD9A-F7D6-466A-9BD8-FB6F2CBBE194}" dt="2019-11-04T03:58:08.684" v="165" actId="1076"/>
          <ac:picMkLst>
            <pc:docMk/>
            <pc:sldMk cId="4068109467" sldId="284"/>
            <ac:picMk id="61" creationId="{AFCB7B20-8839-478C-9713-1C39422285A4}"/>
          </ac:picMkLst>
        </pc:picChg>
        <pc:picChg chg="add mod">
          <ac:chgData name="심지섭" userId="7874d01a-af10-404b-8a35-881e2b35668f" providerId="ADAL" clId="{5873FD9A-F7D6-466A-9BD8-FB6F2CBBE194}" dt="2019-11-04T03:58:04.764" v="164" actId="1076"/>
          <ac:picMkLst>
            <pc:docMk/>
            <pc:sldMk cId="4068109467" sldId="284"/>
            <ac:picMk id="62" creationId="{92990F3A-BB4D-441F-9C4C-3E1951C25560}"/>
          </ac:picMkLst>
        </pc:picChg>
        <pc:picChg chg="add mod">
          <ac:chgData name="심지섭" userId="7874d01a-af10-404b-8a35-881e2b35668f" providerId="ADAL" clId="{5873FD9A-F7D6-466A-9BD8-FB6F2CBBE194}" dt="2019-11-04T03:56:39.892" v="132" actId="1076"/>
          <ac:picMkLst>
            <pc:docMk/>
            <pc:sldMk cId="4068109467" sldId="284"/>
            <ac:picMk id="63" creationId="{E68525DB-87BA-4F50-8C75-A24994D2724F}"/>
          </ac:picMkLst>
        </pc:picChg>
        <pc:picChg chg="add mod">
          <ac:chgData name="심지섭" userId="7874d01a-af10-404b-8a35-881e2b35668f" providerId="ADAL" clId="{5873FD9A-F7D6-466A-9BD8-FB6F2CBBE194}" dt="2019-11-04T03:58:22.500" v="170" actId="1076"/>
          <ac:picMkLst>
            <pc:docMk/>
            <pc:sldMk cId="4068109467" sldId="284"/>
            <ac:picMk id="64" creationId="{76B5D4B1-7D14-4024-A9DF-8A32A71CFE0D}"/>
          </ac:picMkLst>
        </pc:picChg>
        <pc:picChg chg="add mod">
          <ac:chgData name="심지섭" userId="7874d01a-af10-404b-8a35-881e2b35668f" providerId="ADAL" clId="{5873FD9A-F7D6-466A-9BD8-FB6F2CBBE194}" dt="2019-11-04T03:58:38.383" v="178" actId="1076"/>
          <ac:picMkLst>
            <pc:docMk/>
            <pc:sldMk cId="4068109467" sldId="284"/>
            <ac:picMk id="65" creationId="{D9E07D65-11A0-44FA-A114-8A0F5DC2E73E}"/>
          </ac:picMkLst>
        </pc:picChg>
        <pc:picChg chg="add mod">
          <ac:chgData name="심지섭" userId="7874d01a-af10-404b-8a35-881e2b35668f" providerId="ADAL" clId="{5873FD9A-F7D6-466A-9BD8-FB6F2CBBE194}" dt="2019-11-04T03:58:32.184" v="175" actId="14100"/>
          <ac:picMkLst>
            <pc:docMk/>
            <pc:sldMk cId="4068109467" sldId="284"/>
            <ac:picMk id="66" creationId="{E5D89752-AB95-41D4-AD47-62B0A0336B4E}"/>
          </ac:picMkLst>
        </pc:picChg>
        <pc:picChg chg="add mod">
          <ac:chgData name="심지섭" userId="7874d01a-af10-404b-8a35-881e2b35668f" providerId="ADAL" clId="{5873FD9A-F7D6-466A-9BD8-FB6F2CBBE194}" dt="2019-11-04T03:56:43.892" v="134" actId="1076"/>
          <ac:picMkLst>
            <pc:docMk/>
            <pc:sldMk cId="4068109467" sldId="284"/>
            <ac:picMk id="67" creationId="{84FA1132-EF14-4D92-B947-72AB696C7388}"/>
          </ac:picMkLst>
        </pc:picChg>
        <pc:picChg chg="add mod">
          <ac:chgData name="심지섭" userId="7874d01a-af10-404b-8a35-881e2b35668f" providerId="ADAL" clId="{5873FD9A-F7D6-466A-9BD8-FB6F2CBBE194}" dt="2019-11-04T03:58:41.868" v="179" actId="1076"/>
          <ac:picMkLst>
            <pc:docMk/>
            <pc:sldMk cId="4068109467" sldId="284"/>
            <ac:picMk id="68" creationId="{2E1FFF15-3384-4AE6-B8AD-80221F901ECA}"/>
          </ac:picMkLst>
        </pc:picChg>
        <pc:picChg chg="add mod">
          <ac:chgData name="심지섭" userId="7874d01a-af10-404b-8a35-881e2b35668f" providerId="ADAL" clId="{5873FD9A-F7D6-466A-9BD8-FB6F2CBBE194}" dt="2019-11-04T03:58:44.356" v="180" actId="1076"/>
          <ac:picMkLst>
            <pc:docMk/>
            <pc:sldMk cId="4068109467" sldId="284"/>
            <ac:picMk id="69" creationId="{BCC644E0-E380-454C-947C-B5216D9796B8}"/>
          </ac:picMkLst>
        </pc:picChg>
        <pc:picChg chg="add mod">
          <ac:chgData name="심지섭" userId="7874d01a-af10-404b-8a35-881e2b35668f" providerId="ADAL" clId="{5873FD9A-F7D6-466A-9BD8-FB6F2CBBE194}" dt="2019-11-04T03:56:46.212" v="135" actId="1076"/>
          <ac:picMkLst>
            <pc:docMk/>
            <pc:sldMk cId="4068109467" sldId="284"/>
            <ac:picMk id="70" creationId="{D9960869-3117-4A4E-9290-D46C1282C0DF}"/>
          </ac:picMkLst>
        </pc:picChg>
      </pc:sldChg>
      <pc:sldChg chg="del">
        <pc:chgData name="심지섭" userId="7874d01a-af10-404b-8a35-881e2b35668f" providerId="ADAL" clId="{5873FD9A-F7D6-466A-9BD8-FB6F2CBBE194}" dt="2019-11-04T03:49:45.271" v="7" actId="2696"/>
        <pc:sldMkLst>
          <pc:docMk/>
          <pc:sldMk cId="2147202301" sldId="285"/>
        </pc:sldMkLst>
      </pc:sldChg>
      <pc:sldChg chg="addSp delSp modSp add">
        <pc:chgData name="심지섭" userId="7874d01a-af10-404b-8a35-881e2b35668f" providerId="ADAL" clId="{5873FD9A-F7D6-466A-9BD8-FB6F2CBBE194}" dt="2019-11-04T03:49:53.470" v="8" actId="164"/>
        <pc:sldMkLst>
          <pc:docMk/>
          <pc:sldMk cId="1898428243" sldId="286"/>
        </pc:sldMkLst>
        <pc:spChg chg="mod">
          <ac:chgData name="심지섭" userId="7874d01a-af10-404b-8a35-881e2b35668f" providerId="ADAL" clId="{5873FD9A-F7D6-466A-9BD8-FB6F2CBBE194}" dt="2019-11-04T03:49:30.662" v="3"/>
          <ac:spMkLst>
            <pc:docMk/>
            <pc:sldMk cId="1898428243" sldId="286"/>
            <ac:spMk id="3" creationId="{F68014AE-9503-4A73-A927-26A4C74C8C57}"/>
          </ac:spMkLst>
        </pc:spChg>
        <pc:spChg chg="add del mod">
          <ac:chgData name="심지섭" userId="7874d01a-af10-404b-8a35-881e2b35668f" providerId="ADAL" clId="{5873FD9A-F7D6-466A-9BD8-FB6F2CBBE194}" dt="2019-11-04T03:49:34.946" v="5" actId="478"/>
          <ac:spMkLst>
            <pc:docMk/>
            <pc:sldMk cId="1898428243" sldId="286"/>
            <ac:spMk id="8" creationId="{85239189-BDAA-4981-AFB7-E6F537DC2BBC}"/>
          </ac:spMkLst>
        </pc:spChg>
        <pc:spChg chg="del">
          <ac:chgData name="심지섭" userId="7874d01a-af10-404b-8a35-881e2b35668f" providerId="ADAL" clId="{5873FD9A-F7D6-466A-9BD8-FB6F2CBBE194}" dt="2019-11-04T03:49:33.520" v="4" actId="478"/>
          <ac:spMkLst>
            <pc:docMk/>
            <pc:sldMk cId="1898428243" sldId="286"/>
            <ac:spMk id="11" creationId="{9FBA7812-3677-4207-AC22-384AA6362466}"/>
          </ac:spMkLst>
        </pc:spChg>
        <pc:spChg chg="add">
          <ac:chgData name="심지섭" userId="7874d01a-af10-404b-8a35-881e2b35668f" providerId="ADAL" clId="{5873FD9A-F7D6-466A-9BD8-FB6F2CBBE194}" dt="2019-11-04T03:49:41.682" v="6"/>
          <ac:spMkLst>
            <pc:docMk/>
            <pc:sldMk cId="1898428243" sldId="286"/>
            <ac:spMk id="14" creationId="{238F0183-8704-4D03-B1FD-B1193DDDF2DB}"/>
          </ac:spMkLst>
        </pc:spChg>
        <pc:grpChg chg="add mod">
          <ac:chgData name="심지섭" userId="7874d01a-af10-404b-8a35-881e2b35668f" providerId="ADAL" clId="{5873FD9A-F7D6-466A-9BD8-FB6F2CBBE194}" dt="2019-11-04T03:49:53.470" v="8" actId="164"/>
          <ac:grpSpMkLst>
            <pc:docMk/>
            <pc:sldMk cId="1898428243" sldId="286"/>
            <ac:grpSpMk id="12" creationId="{AF5E534D-8784-49D6-8683-B5C03929201E}"/>
          </ac:grpSpMkLst>
        </pc:grpChg>
        <pc:picChg chg="mod">
          <ac:chgData name="심지섭" userId="7874d01a-af10-404b-8a35-881e2b35668f" providerId="ADAL" clId="{5873FD9A-F7D6-466A-9BD8-FB6F2CBBE194}" dt="2019-11-04T03:49:53.470" v="8" actId="164"/>
          <ac:picMkLst>
            <pc:docMk/>
            <pc:sldMk cId="1898428243" sldId="286"/>
            <ac:picMk id="2" creationId="{BEDAAC2C-D3C6-4941-B0A6-BE60083C91DB}"/>
          </ac:picMkLst>
        </pc:picChg>
        <pc:picChg chg="mod">
          <ac:chgData name="심지섭" userId="7874d01a-af10-404b-8a35-881e2b35668f" providerId="ADAL" clId="{5873FD9A-F7D6-466A-9BD8-FB6F2CBBE194}" dt="2019-11-04T03:49:53.470" v="8" actId="164"/>
          <ac:picMkLst>
            <pc:docMk/>
            <pc:sldMk cId="1898428243" sldId="286"/>
            <ac:picMk id="4" creationId="{69348ED2-B7E2-46EE-822F-3344F1094130}"/>
          </ac:picMkLst>
        </pc:picChg>
      </pc:sldChg>
      <pc:sldChg chg="addSp delSp modSp add del">
        <pc:chgData name="심지섭" userId="7874d01a-af10-404b-8a35-881e2b35668f" providerId="ADAL" clId="{5873FD9A-F7D6-466A-9BD8-FB6F2CBBE194}" dt="2019-11-04T03:50:40.643" v="16" actId="2696"/>
        <pc:sldMkLst>
          <pc:docMk/>
          <pc:sldMk cId="512196916" sldId="287"/>
        </pc:sldMkLst>
        <pc:spChg chg="del">
          <ac:chgData name="심지섭" userId="7874d01a-af10-404b-8a35-881e2b35668f" providerId="ADAL" clId="{5873FD9A-F7D6-466A-9BD8-FB6F2CBBE194}" dt="2019-11-04T03:50:35.065" v="14"/>
          <ac:spMkLst>
            <pc:docMk/>
            <pc:sldMk cId="512196916" sldId="287"/>
            <ac:spMk id="5" creationId="{D1010471-B470-430A-A402-BF7FF71444D6}"/>
          </ac:spMkLst>
        </pc:spChg>
        <pc:graphicFrameChg chg="add mod ord modGraphic">
          <ac:chgData name="심지섭" userId="7874d01a-af10-404b-8a35-881e2b35668f" providerId="ADAL" clId="{5873FD9A-F7D6-466A-9BD8-FB6F2CBBE194}" dt="2019-11-04T03:50:35.065" v="14"/>
          <ac:graphicFrameMkLst>
            <pc:docMk/>
            <pc:sldMk cId="512196916" sldId="287"/>
            <ac:graphicFrameMk id="2" creationId="{F17B9131-7A4E-4BD4-9914-12CD4A4F8E9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1476000" y="2230791"/>
            <a:ext cx="6192000" cy="239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en-US" dirty="0" err="1"/>
              <a:t>gggggg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err="1"/>
              <a:t>gggggg</a:t>
            </a:r>
            <a:endParaRPr lang="en-US" dirty="0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/>
            <a:r>
              <a:rPr lang="en-US" altLang="ko-KR" dirty="0" err="1"/>
              <a:t>gggg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gggg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324000" y="837000"/>
            <a:ext cx="360000" cy="511200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8466445" y="837000"/>
            <a:ext cx="360000" cy="511200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807357" y="900360"/>
            <a:ext cx="3536411" cy="56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27082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765003"/>
            <a:ext cx="360000" cy="5939997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765003"/>
            <a:ext cx="360000" cy="5939997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108674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108674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273561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127317" y="603000"/>
            <a:ext cx="4846352" cy="56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49634" y="1058798"/>
            <a:ext cx="2401718" cy="360001"/>
          </a:xfrm>
        </p:spPr>
        <p:txBody>
          <a:bodyPr lIns="0" rIns="0"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175565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538185" y="467643"/>
            <a:ext cx="360000" cy="5939997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252940" y="467643"/>
            <a:ext cx="360000" cy="5939997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/>
          <p:cNvGrpSpPr/>
          <p:nvPr userDrawn="1"/>
        </p:nvGrpSpPr>
        <p:grpSpPr>
          <a:xfrm>
            <a:off x="5000185" y="5714499"/>
            <a:ext cx="751167" cy="498448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6139796" y="1735448"/>
            <a:ext cx="751818" cy="498880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302162" y="2558627"/>
            <a:ext cx="477349" cy="711577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1484437"/>
            <a:ext cx="2523904" cy="391636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4399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1"/>
            <a:ext cx="2955750" cy="648000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765001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69" y="909000"/>
            <a:ext cx="403409" cy="5757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909000"/>
            <a:ext cx="403409" cy="5757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303318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303318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6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4000" y="2781000"/>
            <a:ext cx="2376000" cy="3024000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28" name="왼쪽 대괄호 27"/>
          <p:cNvSpPr/>
          <p:nvPr userDrawn="1"/>
        </p:nvSpPr>
        <p:spPr>
          <a:xfrm flipH="1">
            <a:off x="8487569" y="1053000"/>
            <a:ext cx="403409" cy="5613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052998"/>
            <a:ext cx="403409" cy="5613115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92315D63-C48E-4667-B9DF-F422E9DD2C7A}"/>
              </a:ext>
            </a:extLst>
          </p:cNvPr>
          <p:cNvSpPr/>
          <p:nvPr userDrawn="1"/>
        </p:nvSpPr>
        <p:spPr>
          <a:xfrm rot="5400000">
            <a:off x="-799149" y="2449850"/>
            <a:ext cx="5328001" cy="2822296"/>
          </a:xfrm>
          <a:prstGeom prst="trapezoid">
            <a:avLst>
              <a:gd name="adj" fmla="val 23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13FFA0DD-BA28-4C1C-9B70-BA2F3621D681}"/>
              </a:ext>
            </a:extLst>
          </p:cNvPr>
          <p:cNvSpPr/>
          <p:nvPr userDrawn="1"/>
        </p:nvSpPr>
        <p:spPr>
          <a:xfrm rot="16200000">
            <a:off x="4628360" y="2448407"/>
            <a:ext cx="5328001" cy="2822296"/>
          </a:xfrm>
          <a:prstGeom prst="trapezoid">
            <a:avLst>
              <a:gd name="adj" fmla="val 23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855F39E-B2CD-4816-AFFF-722E7DE69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550" y="117001"/>
            <a:ext cx="2955750" cy="648000"/>
          </a:xfrm>
        </p:spPr>
        <p:txBody>
          <a:bodyPr lIns="0" tIns="0" rIns="0" bIns="0">
            <a:noAutofit/>
          </a:bodyPr>
          <a:lstStyle>
            <a:lvl1pPr algn="dist">
              <a:defRPr sz="36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자기소개</a:t>
            </a:r>
            <a:endParaRPr 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BC7FEF-E959-47CA-8A2C-9624BC2D77D2}"/>
              </a:ext>
            </a:extLst>
          </p:cNvPr>
          <p:cNvCxnSpPr>
            <a:cxnSpLocks/>
          </p:cNvCxnSpPr>
          <p:nvPr userDrawn="1"/>
        </p:nvCxnSpPr>
        <p:spPr>
          <a:xfrm flipH="1">
            <a:off x="226600" y="765001"/>
            <a:ext cx="601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6" r:id="rId3"/>
    <p:sldLayoutId id="2147483662" r:id="rId4"/>
    <p:sldLayoutId id="2147483665" r:id="rId5"/>
    <p:sldLayoutId id="2147483664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s://github.com/enjcat/University/tree/master/%ED%98%84%EC%9E%A5%EC%8B%A4%EC%8A%B5/Save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enjcat/University/tree/master/4-summer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hyperlink" Target="https://github.com/enjcat/University/tree/master/3-2/%EC%BB%B4%ED%93%A8%ED%84%B0%20%EA%B7%B8%EB%9E%98%ED%94%BD%EC%8A%A4/Homework2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hyperlink" Target="https://github.com/enjcat/University/tree/master/3-2/2D%EA%B2%8C%EC%9E%84%ED%94%84%EB%A1%9C%EA%B7%B8%EB%9E%98%EB%B0%8D/2Dgame/term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hyperlink" Target="https://github.com/enjcat/University/tree/master/3-1/3-1%20&#47784;&#48148;&#51068;%20&#47680;&#54000;&#48120;&#46356;&#50612;%20&#54532;&#47196;&#44536;&#47000;&#48141;/&#45208;&#47924;&#49900;&#44592;/Last_try" TargetMode="Externa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jcat.tistory.com/6" TargetMode="External"/><Relationship Id="rId7" Type="http://schemas.openxmlformats.org/officeDocument/2006/relationships/hyperlink" Target="https://enjcat.tistory.com/2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hyperlink" Target="https://enjcat.tistory.com/4" TargetMode="Externa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A03F-11FE-4E9C-AB45-26E294A34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999" y="1990641"/>
            <a:ext cx="2664000" cy="724314"/>
          </a:xfrm>
        </p:spPr>
        <p:txBody>
          <a:bodyPr>
            <a:normAutofit/>
          </a:bodyPr>
          <a:lstStyle/>
          <a:p>
            <a:r>
              <a:rPr lang="en-US" altLang="ko-KR" sz="1050" dirty="0"/>
              <a:t>Happiness to the users</a:t>
            </a:r>
            <a:endParaRPr lang="ko-KR" altLang="en-US" sz="105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D1FABB-6AE4-40D7-B772-4634E6F77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724" y="4148999"/>
            <a:ext cx="2120997" cy="720001"/>
          </a:xfrm>
        </p:spPr>
        <p:txBody>
          <a:bodyPr>
            <a:normAutofit/>
          </a:bodyPr>
          <a:lstStyle/>
          <a:p>
            <a:r>
              <a:rPr lang="en-US" altLang="ko-KR" sz="1050" dirty="0"/>
              <a:t>User friendly game</a:t>
            </a:r>
            <a:endParaRPr lang="ko-KR" altLang="en-US" sz="105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E738D7-2393-4489-8C66-27ECD756D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8000" y="2714956"/>
            <a:ext cx="6048000" cy="722231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3600" dirty="0"/>
              <a:t>유저에게 행복을 주는 프로그래머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E8159A-044C-4A57-8EE0-6B5318DA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4724" y="3437188"/>
            <a:ext cx="2120997" cy="711811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심지섭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C9DF1-7AA8-4B9F-93DD-9906D1BA6A44}"/>
              </a:ext>
            </a:extLst>
          </p:cNvPr>
          <p:cNvSpPr txBox="1"/>
          <p:nvPr/>
        </p:nvSpPr>
        <p:spPr>
          <a:xfrm>
            <a:off x="5940000" y="5229000"/>
            <a:ext cx="266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bg1"/>
                </a:solidFill>
                <a:latin typeface="Cavolini" panose="020B0502040204020203" pitchFamily="66" charset="0"/>
                <a:ea typeface="맑은 고딕" panose="020B0503020000020004" pitchFamily="50" charset="-127"/>
                <a:cs typeface="Cavolini" panose="020B0502040204020203" pitchFamily="66" charset="0"/>
              </a:rPr>
              <a:t>portfolio</a:t>
            </a:r>
            <a:endParaRPr lang="ko-KR" altLang="en-US" sz="3200" dirty="0">
              <a:solidFill>
                <a:schemeClr val="bg1"/>
              </a:solidFill>
              <a:latin typeface="Cavolini" panose="020B0502040204020203" pitchFamily="66" charset="0"/>
              <a:ea typeface="맑은 고딕" panose="020B0503020000020004" pitchFamily="50" charset="-127"/>
              <a:cs typeface="Cavolini" panose="020B0502040204020203" pitchFamily="66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81E95-3814-47CD-AC96-EC990BCE1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9" r="965"/>
          <a:stretch/>
        </p:blipFill>
        <p:spPr>
          <a:xfrm>
            <a:off x="2790825" y="477000"/>
            <a:ext cx="3528000" cy="16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91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이수과목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게임공학전공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dist"/>
            <a:r>
              <a:rPr lang="en-US" altLang="ko-KR" sz="2000" dirty="0">
                <a:solidFill>
                  <a:schemeClr val="tx1"/>
                </a:solidFill>
              </a:rPr>
              <a:t>More. </a:t>
            </a:r>
            <a:r>
              <a:rPr lang="ko-KR" altLang="en-US" sz="1600" dirty="0">
                <a:solidFill>
                  <a:schemeClr val="tx1"/>
                </a:solidFill>
              </a:rPr>
              <a:t>물리학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물리학실험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대학물리학 수강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E9900C7-B4CE-4321-BFC3-178F0FCD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44993"/>
              </p:ext>
            </p:extLst>
          </p:nvPr>
        </p:nvGraphicFramePr>
        <p:xfrm>
          <a:off x="684000" y="1845000"/>
          <a:ext cx="7848000" cy="379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11313052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891653169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460126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과목명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학습내용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게임소프트웨어공학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요구분석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품질보증의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공학 동향 학습 및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1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그래픽스 프로그래밍 기법 학습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수학적기초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DirectX 3D,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그래픽 파이프라인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버퍼처리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물체와 카메라 처리기법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1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게임엔진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Unreal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블루프린트를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이용한 게임프로젝트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2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스마트폰게임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 스튜디오를 이용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프레임워크 제작 및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 게임 팀 프로젝트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03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endParaRPr lang="en-US" altLang="ko-KR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파이썬을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이용한 프레임워크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스프라이트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충돌검사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스크롤링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타일링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을 학습하고 게임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9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컴퓨터그래픽스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OpenGL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3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차원에서의 물체와 카메라 이동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게임기획서의 작성법과 제작 전반에 관한 내용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8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현장실습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2000" b="1" dirty="0">
                <a:solidFill>
                  <a:schemeClr val="tx1"/>
                </a:solidFill>
              </a:rPr>
              <a:t>           Time </a:t>
            </a:r>
            <a:r>
              <a:rPr lang="en-US" altLang="ko-KR" sz="2000" b="1" dirty="0" err="1">
                <a:solidFill>
                  <a:schemeClr val="tx1"/>
                </a:solidFill>
              </a:rPr>
              <a:t>Travler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31587E-FA01-40FB-932D-6AA4380CAC9F}"/>
              </a:ext>
            </a:extLst>
          </p:cNvPr>
          <p:cNvSpPr/>
          <p:nvPr/>
        </p:nvSpPr>
        <p:spPr>
          <a:xfrm>
            <a:off x="1421503" y="5088375"/>
            <a:ext cx="340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스테이지까지 생존하라＇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B2887-594A-4BD8-99AA-052CCA237302}"/>
              </a:ext>
            </a:extLst>
          </p:cNvPr>
          <p:cNvSpPr txBox="1"/>
          <p:nvPr/>
        </p:nvSpPr>
        <p:spPr>
          <a:xfrm>
            <a:off x="5508000" y="2205000"/>
            <a:ext cx="352800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개발인원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198438" algn="just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2018.12.19 - 2019 02.19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Unity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[C#]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맡은분야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198438" algn="just">
              <a:buFont typeface="맑은 고딕" panose="020B0503020000020004" pitchFamily="50" charset="-127"/>
              <a:buChar char="ￚ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media1">
            <a:hlinkClick r:id="" action="ppaction://media"/>
            <a:extLst>
              <a:ext uri="{FF2B5EF4-FFF2-40B4-BE49-F238E27FC236}">
                <a16:creationId xmlns:a16="http://schemas.microsoft.com/office/drawing/2014/main" id="{97EDDF30-D6D2-488D-9553-B2F047F6D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627" y="2139677"/>
            <a:ext cx="4852130" cy="272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2A42B-8D5C-44D4-92DD-542EED7C65C1}"/>
              </a:ext>
            </a:extLst>
          </p:cNvPr>
          <p:cNvSpPr txBox="1"/>
          <p:nvPr/>
        </p:nvSpPr>
        <p:spPr>
          <a:xfrm>
            <a:off x="3940075" y="5998890"/>
            <a:ext cx="5026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코드링크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https://github.com/enjcat/University/tree/master/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%ED%98%84%EC%9E%A5%EC%8B%A4%EC%8A%B5/Save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2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현장실습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6754FE-32B5-4A15-9646-C50544D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3674480"/>
            <a:ext cx="2066254" cy="2710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83D64-595A-4865-9D51-61B1CFE3F7B9}"/>
              </a:ext>
            </a:extLst>
          </p:cNvPr>
          <p:cNvSpPr txBox="1"/>
          <p:nvPr/>
        </p:nvSpPr>
        <p:spPr>
          <a:xfrm>
            <a:off x="684000" y="1228891"/>
            <a:ext cx="783555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객체들의 기능 독립을 중점적으로 프로그래밍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회사경험이기 때문에 매일매일 업무일지를 작성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시간씩 앉아서 근무하는 업무경험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협업이 유기적으로 이루어 질 수 있게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게임 기능을 가시적으로 보여주는 것이기 때문에 캐릭터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status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  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스킬분야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상점분야의 사람들과 항상 의사소통을 하여야 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C9871-4A01-417F-900B-506F5C0E8C10}"/>
              </a:ext>
            </a:extLst>
          </p:cNvPr>
          <p:cNvSpPr txBox="1"/>
          <p:nvPr/>
        </p:nvSpPr>
        <p:spPr>
          <a:xfrm>
            <a:off x="4334804" y="3901953"/>
            <a:ext cx="3947553" cy="2224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“6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인 협업인만큼 서로 다르게 생각하는 부분도 많았고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서로 상호작용이 있는 기능들이 많았기 때문에 회의를 많이 하게 되었고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협업의 장점인 많은 사람들의 좋은 의견을 얻을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1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매일 작성한 업무일지는 다음 계획을 세우는데 도움이 되었고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실무자들의 조언도 많은 도움이 되었다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9306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현장실습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551924-8C5D-451A-8792-A43B7FB4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74" y="1160013"/>
            <a:ext cx="3805702" cy="838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EE5175-2D32-42CD-8D15-0E69ADB06ECE}"/>
              </a:ext>
            </a:extLst>
          </p:cNvPr>
          <p:cNvSpPr txBox="1"/>
          <p:nvPr/>
        </p:nvSpPr>
        <p:spPr>
          <a:xfrm>
            <a:off x="4563429" y="1127108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아이템은 코드로 분류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1DA91-7206-4258-8EB1-B847455BE9E3}"/>
              </a:ext>
            </a:extLst>
          </p:cNvPr>
          <p:cNvSpPr txBox="1"/>
          <p:nvPr/>
        </p:nvSpPr>
        <p:spPr>
          <a:xfrm>
            <a:off x="5381761" y="138100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10010203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E9DE75-008E-4062-AEC9-B4C15E9FFD76}"/>
              </a:ext>
            </a:extLst>
          </p:cNvPr>
          <p:cNvSpPr/>
          <p:nvPr/>
        </p:nvSpPr>
        <p:spPr>
          <a:xfrm>
            <a:off x="5495189" y="1496440"/>
            <a:ext cx="414525" cy="34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75B6B8-499B-42D8-9D6B-03F2ED60BEB4}"/>
              </a:ext>
            </a:extLst>
          </p:cNvPr>
          <p:cNvSpPr/>
          <p:nvPr/>
        </p:nvSpPr>
        <p:spPr>
          <a:xfrm>
            <a:off x="5911708" y="1496440"/>
            <a:ext cx="432000" cy="34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724D42-174D-40B6-B156-EE60DDDA1140}"/>
              </a:ext>
            </a:extLst>
          </p:cNvPr>
          <p:cNvSpPr/>
          <p:nvPr/>
        </p:nvSpPr>
        <p:spPr>
          <a:xfrm>
            <a:off x="6343604" y="1496440"/>
            <a:ext cx="456069" cy="34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66D06B-52B4-434F-A8C9-49BCDF9DF5BC}"/>
              </a:ext>
            </a:extLst>
          </p:cNvPr>
          <p:cNvSpPr/>
          <p:nvPr/>
        </p:nvSpPr>
        <p:spPr>
          <a:xfrm>
            <a:off x="6799673" y="1496440"/>
            <a:ext cx="444367" cy="34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3983E-572F-4239-81AC-79CC36BECF47}"/>
              </a:ext>
            </a:extLst>
          </p:cNvPr>
          <p:cNvSpPr txBox="1"/>
          <p:nvPr/>
        </p:nvSpPr>
        <p:spPr>
          <a:xfrm>
            <a:off x="4895249" y="2006824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대분류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소분류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9C4031-87ED-4AD4-8711-CD987AD91C2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423475" y="1845000"/>
            <a:ext cx="278977" cy="161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08CF098-CEB5-4663-BCA1-E101DBA20C9C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87545" y="1845000"/>
            <a:ext cx="40163" cy="1943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D81D928-E22E-4890-B181-C070DFECE992}"/>
              </a:ext>
            </a:extLst>
          </p:cNvPr>
          <p:cNvCxnSpPr>
            <a:cxnSpLocks/>
          </p:cNvCxnSpPr>
          <p:nvPr/>
        </p:nvCxnSpPr>
        <p:spPr>
          <a:xfrm flipH="1" flipV="1">
            <a:off x="7039638" y="1844998"/>
            <a:ext cx="308788" cy="194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DEC48DF-3480-435C-ADC8-50E1BCB802C1}"/>
              </a:ext>
            </a:extLst>
          </p:cNvPr>
          <p:cNvCxnSpPr>
            <a:cxnSpLocks/>
          </p:cNvCxnSpPr>
          <p:nvPr/>
        </p:nvCxnSpPr>
        <p:spPr>
          <a:xfrm flipH="1" flipV="1">
            <a:off x="6583673" y="1844999"/>
            <a:ext cx="216003" cy="194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E5F0BE9-33E6-4AE7-965A-F564294F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9" y="2560763"/>
            <a:ext cx="7080945" cy="2360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3C2A4D-6BDB-4A2E-AC9D-E92190894E32}"/>
              </a:ext>
            </a:extLst>
          </p:cNvPr>
          <p:cNvSpPr txBox="1"/>
          <p:nvPr/>
        </p:nvSpPr>
        <p:spPr>
          <a:xfrm>
            <a:off x="681656" y="4949953"/>
            <a:ext cx="765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영향이 가는 행동은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Inventory.instance.player.ConSume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통해 플레이어에게 전달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947B88-42A0-4809-A648-530A68D54495}"/>
              </a:ext>
            </a:extLst>
          </p:cNvPr>
          <p:cNvSpPr/>
          <p:nvPr/>
        </p:nvSpPr>
        <p:spPr>
          <a:xfrm>
            <a:off x="4428000" y="4998600"/>
            <a:ext cx="1944000" cy="31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69E3F-9ECF-4F99-8AE2-60FAAF4E303D}"/>
              </a:ext>
            </a:extLst>
          </p:cNvPr>
          <p:cNvSpPr txBox="1"/>
          <p:nvPr/>
        </p:nvSpPr>
        <p:spPr>
          <a:xfrm>
            <a:off x="4141805" y="5471340"/>
            <a:ext cx="1831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singleton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AFB7C45-4413-459C-AB72-042FFE9BD5FB}"/>
              </a:ext>
            </a:extLst>
          </p:cNvPr>
          <p:cNvCxnSpPr/>
          <p:nvPr/>
        </p:nvCxnSpPr>
        <p:spPr>
          <a:xfrm flipV="1">
            <a:off x="5018263" y="5309516"/>
            <a:ext cx="306239" cy="161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E145772-9C06-4C05-8B74-12EC747CE078}"/>
              </a:ext>
            </a:extLst>
          </p:cNvPr>
          <p:cNvSpPr txBox="1"/>
          <p:nvPr/>
        </p:nvSpPr>
        <p:spPr>
          <a:xfrm>
            <a:off x="6083409" y="5571248"/>
            <a:ext cx="1273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포인터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858A542-DCBD-433A-B1D7-44ADD8003992}"/>
              </a:ext>
            </a:extLst>
          </p:cNvPr>
          <p:cNvCxnSpPr>
            <a:cxnSpLocks/>
          </p:cNvCxnSpPr>
          <p:nvPr/>
        </p:nvCxnSpPr>
        <p:spPr>
          <a:xfrm flipV="1">
            <a:off x="6672458" y="5309516"/>
            <a:ext cx="0" cy="261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3753AD9-B864-4790-B14E-A01D1BFC4025}"/>
              </a:ext>
            </a:extLst>
          </p:cNvPr>
          <p:cNvSpPr/>
          <p:nvPr/>
        </p:nvSpPr>
        <p:spPr>
          <a:xfrm>
            <a:off x="6372000" y="4998600"/>
            <a:ext cx="635908" cy="31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5E19B-2175-4A91-B7A0-8CFC19494084}"/>
              </a:ext>
            </a:extLst>
          </p:cNvPr>
          <p:cNvSpPr txBox="1"/>
          <p:nvPr/>
        </p:nvSpPr>
        <p:spPr>
          <a:xfrm>
            <a:off x="7256954" y="5636831"/>
            <a:ext cx="1453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이벤트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통합처리함수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0CD777E-3FFE-4581-A076-F85739C1ACD2}"/>
              </a:ext>
            </a:extLst>
          </p:cNvPr>
          <p:cNvCxnSpPr>
            <a:cxnSpLocks/>
          </p:cNvCxnSpPr>
          <p:nvPr/>
        </p:nvCxnSpPr>
        <p:spPr>
          <a:xfrm flipH="1" flipV="1">
            <a:off x="7657614" y="5309516"/>
            <a:ext cx="317939" cy="327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91CCA8B-2828-4213-8BCC-61812821225D}"/>
              </a:ext>
            </a:extLst>
          </p:cNvPr>
          <p:cNvSpPr/>
          <p:nvPr/>
        </p:nvSpPr>
        <p:spPr>
          <a:xfrm>
            <a:off x="7007908" y="4998600"/>
            <a:ext cx="1164092" cy="316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5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현장실습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75E81DC-0D6D-43B9-B436-35A69267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3" y="1154355"/>
            <a:ext cx="7680997" cy="5261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EFF65E-3D59-4DA3-A2B1-5407952CC897}"/>
              </a:ext>
            </a:extLst>
          </p:cNvPr>
          <p:cNvSpPr txBox="1"/>
          <p:nvPr/>
        </p:nvSpPr>
        <p:spPr>
          <a:xfrm>
            <a:off x="4356000" y="3573000"/>
            <a:ext cx="39632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인벤토리 슬롯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리스트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push, pop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만들어서 사용</a:t>
            </a:r>
          </a:p>
        </p:txBody>
      </p:sp>
    </p:spTree>
    <p:extLst>
      <p:ext uri="{BB962C8B-B14F-4D97-AF65-F5344CB8AC3E}">
        <p14:creationId xmlns:p14="http://schemas.microsoft.com/office/powerpoint/2010/main" val="376029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현장실습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3A8EB5D-0DB2-43F9-81C2-49BC13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3432240"/>
            <a:ext cx="5133975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2807C20-3E33-40F2-B449-9A81C7D3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0" y="1101459"/>
            <a:ext cx="763905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9038CF-69E4-412D-88C9-9A38E3D4F7C7}"/>
              </a:ext>
            </a:extLst>
          </p:cNvPr>
          <p:cNvSpPr txBox="1"/>
          <p:nvPr/>
        </p:nvSpPr>
        <p:spPr>
          <a:xfrm>
            <a:off x="5364000" y="126900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Skillslot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D78FC-C2CC-432F-A0A7-8DB850F596A6}"/>
              </a:ext>
            </a:extLst>
          </p:cNvPr>
          <p:cNvSpPr txBox="1"/>
          <p:nvPr/>
        </p:nvSpPr>
        <p:spPr>
          <a:xfrm>
            <a:off x="3252181" y="4581000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퀵슬롯에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스킬을 사용하는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QuickSkill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C49652-C81E-4CDF-8120-6F293B66EAC7}"/>
              </a:ext>
            </a:extLst>
          </p:cNvPr>
          <p:cNvSpPr txBox="1"/>
          <p:nvPr/>
        </p:nvSpPr>
        <p:spPr>
          <a:xfrm>
            <a:off x="5817975" y="4062880"/>
            <a:ext cx="29787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스킬에 관련된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함수는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Skill_ob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skill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스킬고유번호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만을 이용한다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70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비교과수업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창의실천실 </a:t>
            </a:r>
            <a:r>
              <a:rPr lang="en-US" altLang="ko-KR" sz="2000" dirty="0">
                <a:solidFill>
                  <a:schemeClr val="tx1"/>
                </a:solidFill>
              </a:rPr>
              <a:t>II </a:t>
            </a:r>
            <a:r>
              <a:rPr lang="ko-KR" altLang="en-US" sz="2000" dirty="0">
                <a:solidFill>
                  <a:schemeClr val="tx1"/>
                </a:solidFill>
              </a:rPr>
              <a:t>교육프로그램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단기 </a:t>
            </a:r>
            <a:r>
              <a:rPr lang="en-US" altLang="ko-KR" sz="2000" dirty="0">
                <a:solidFill>
                  <a:schemeClr val="tx1"/>
                </a:solidFill>
              </a:rPr>
              <a:t>- Android)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5137A7-F42B-45A9-9806-628FC986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2" y="1654100"/>
            <a:ext cx="2011233" cy="4397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9F9CFCD-77F9-4A8E-9E22-8993337A2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40" y="2969476"/>
            <a:ext cx="3461324" cy="163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63609-52F8-4560-9011-0EEAD487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68" y="1654100"/>
            <a:ext cx="2077532" cy="4397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70DE3D-086A-404C-9215-14B9D022D677}"/>
              </a:ext>
            </a:extLst>
          </p:cNvPr>
          <p:cNvSpPr txBox="1"/>
          <p:nvPr/>
        </p:nvSpPr>
        <p:spPr>
          <a:xfrm>
            <a:off x="667890" y="6195877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&lt;GPS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이동경로 탐색 프로그램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C8AF6-25C1-4332-A062-DEA6F7AC3E31}"/>
              </a:ext>
            </a:extLst>
          </p:cNvPr>
          <p:cNvSpPr txBox="1"/>
          <p:nvPr/>
        </p:nvSpPr>
        <p:spPr>
          <a:xfrm>
            <a:off x="3011223" y="6195876"/>
            <a:ext cx="2007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TodoList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프로그램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9B8B0-9C72-4F9B-8A45-B4FA8F9A5BF8}"/>
              </a:ext>
            </a:extLst>
          </p:cNvPr>
          <p:cNvSpPr txBox="1"/>
          <p:nvPr/>
        </p:nvSpPr>
        <p:spPr>
          <a:xfrm>
            <a:off x="5627385" y="4744617"/>
            <a:ext cx="2509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센서이용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수평맞추기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59E5A-7800-417C-ABB8-0E3BF753A28A}"/>
              </a:ext>
            </a:extLst>
          </p:cNvPr>
          <p:cNvSpPr txBox="1"/>
          <p:nvPr/>
        </p:nvSpPr>
        <p:spPr>
          <a:xfrm>
            <a:off x="5465941" y="5998890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코드링크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https://github.com/enjcat/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University/tree/master/4-summer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70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비교과수업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014AE-9503-4A73-A927-26A4C74C8C57}"/>
              </a:ext>
            </a:extLst>
          </p:cNvPr>
          <p:cNvSpPr txBox="1"/>
          <p:nvPr/>
        </p:nvSpPr>
        <p:spPr>
          <a:xfrm>
            <a:off x="684000" y="1127026"/>
            <a:ext cx="3528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개발인원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198438" algn="just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2019.06.27 - 2019 07.03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198438" algn="just">
              <a:buFont typeface="맑은 고딕" panose="020B0503020000020004" pitchFamily="50" charset="-127"/>
              <a:buChar char="ￚ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AndroidStudio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JAVA,Kotlin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83D64-595A-4865-9D51-61B1CFE3F7B9}"/>
              </a:ext>
            </a:extLst>
          </p:cNvPr>
          <p:cNvSpPr txBox="1"/>
          <p:nvPr/>
        </p:nvSpPr>
        <p:spPr>
          <a:xfrm>
            <a:off x="3924000" y="1228891"/>
            <a:ext cx="459555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코틀린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개발언어 습득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스마트폰에 내장되어 있는 다양한 모듈을 제어하는 프로그래밍 기법 습득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Anko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사용기법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타대생들과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같이 프로그래밍을 배우는 경험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C9871-4A01-417F-900B-506F5C0E8C10}"/>
              </a:ext>
            </a:extLst>
          </p:cNvPr>
          <p:cNvSpPr txBox="1"/>
          <p:nvPr/>
        </p:nvSpPr>
        <p:spPr>
          <a:xfrm>
            <a:off x="4205760" y="4122455"/>
            <a:ext cx="4163003" cy="2224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여름방학 중 수강하게 된 안드로이드 프로그래밍 수업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임베디드 시스템을 강의하셨던 교수님에게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스마트폰의 각종 센서를 학습할 수 있는 좋은 기회였다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방학 중에 시간을 내어 수강하는 사람들이기 때문에 분위기도 좋고 재미있었다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다양한 센서를 기본으로 포함하고있는 스마트폰을 이용해 더 새로운 게임을 만들고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싶어졌다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839D8B-4A49-4F93-BA18-21039743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83" y="2714946"/>
            <a:ext cx="2612033" cy="3705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0601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256450" cy="648000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동아리</a:t>
            </a:r>
            <a:r>
              <a:rPr lang="en-US" altLang="ko-KR" sz="2800" dirty="0"/>
              <a:t>, </a:t>
            </a:r>
            <a:r>
              <a:rPr lang="ko-KR" altLang="en-US" sz="2800" dirty="0"/>
              <a:t>스터디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BDA011-7077-42FA-8988-0A5BC2D6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5" y="1142396"/>
            <a:ext cx="2092820" cy="2435905"/>
          </a:xfrm>
          <a:prstGeom prst="rect">
            <a:avLst/>
          </a:prstGeom>
          <a:ln>
            <a:solidFill>
              <a:srgbClr val="121212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E58B4-B535-4DC1-8725-7E91A25E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7" y="4077000"/>
            <a:ext cx="3562350" cy="2181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80195-E885-49BE-A2F8-5C5BB6DF64CA}"/>
              </a:ext>
            </a:extLst>
          </p:cNvPr>
          <p:cNvSpPr txBox="1"/>
          <p:nvPr/>
        </p:nvSpPr>
        <p:spPr>
          <a:xfrm>
            <a:off x="3514217" y="1142396"/>
            <a:ext cx="4801783" cy="22606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어쿠스틱 음악동아리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소리새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소리새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신입생 공연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작곡 소모임 소작농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마스터키보드와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DAW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동아리 사람들과 작곡한 곡을 공유하고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음악을 즐길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C59DB-C59B-4BB3-95D0-062E8FA8DAF1}"/>
              </a:ext>
            </a:extLst>
          </p:cNvPr>
          <p:cNvSpPr txBox="1"/>
          <p:nvPr/>
        </p:nvSpPr>
        <p:spPr>
          <a:xfrm>
            <a:off x="4427448" y="3800662"/>
            <a:ext cx="4104551" cy="263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게임제작동아리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KVC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축제 동아리 주점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친목 소모임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게임쪽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좋은 선배들을 만나 진로를 확립하는 계기가 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선배의 권유로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게임잼에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같이 참가할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8909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256450" cy="648000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동아리</a:t>
            </a:r>
            <a:r>
              <a:rPr lang="en-US" altLang="ko-KR" sz="2800" dirty="0"/>
              <a:t>, </a:t>
            </a:r>
            <a:r>
              <a:rPr lang="ko-KR" altLang="en-US" sz="2800" dirty="0"/>
              <a:t>스터디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80195-E885-49BE-A2F8-5C5BB6DF64CA}"/>
              </a:ext>
            </a:extLst>
          </p:cNvPr>
          <p:cNvSpPr txBox="1"/>
          <p:nvPr/>
        </p:nvSpPr>
        <p:spPr>
          <a:xfrm>
            <a:off x="4045434" y="1915920"/>
            <a:ext cx="4371154" cy="37380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정보보안 학술 동아리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칼리 리눅스 스터디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축제 동아리 주점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친목 소모임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7188" indent="-174625">
              <a:lnSpc>
                <a:spcPct val="150000"/>
              </a:lnSpc>
              <a:buFont typeface="맑은 고딕" panose="020B0503020000020004" pitchFamily="50" charset="-127"/>
              <a:buChar char="ￚ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같은학과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친구들이 많은 동아리에서 서로 다른 진로로 나아가는 사람들을 보며 내 진로를 고민해 볼 수 있었고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컴퓨터 관련분야를 알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91DBDA-C73C-4B39-85C2-C322E53A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6" y="2353765"/>
            <a:ext cx="3013607" cy="2862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52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AF289CAC-93F3-417F-8C24-4C52711C4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0F7C0-E236-4FFF-BA16-CB69A8E778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2430" y="1197000"/>
            <a:ext cx="2523904" cy="486182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/>
              <a:t>신상내역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2800" b="1" dirty="0"/>
              <a:t>대학생활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2800" b="1" dirty="0"/>
              <a:t>프로젝트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sz="1800" b="1" dirty="0"/>
          </a:p>
          <a:p>
            <a:pPr marL="342900" indent="-342900">
              <a:buAutoNum type="arabicPeriod"/>
            </a:pPr>
            <a:r>
              <a:rPr lang="ko-KR" altLang="en-US" sz="2800" b="1" dirty="0"/>
              <a:t>기타사항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57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256450" cy="648000"/>
          </a:xfrm>
        </p:spPr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동아리</a:t>
            </a:r>
            <a:r>
              <a:rPr lang="en-US" altLang="ko-KR" sz="2800" dirty="0"/>
              <a:t>, </a:t>
            </a:r>
            <a:r>
              <a:rPr lang="ko-KR" altLang="en-US" sz="2800" dirty="0"/>
              <a:t>스터디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80195-E885-49BE-A2F8-5C5BB6DF64CA}"/>
              </a:ext>
            </a:extLst>
          </p:cNvPr>
          <p:cNvSpPr txBox="1"/>
          <p:nvPr/>
        </p:nvSpPr>
        <p:spPr>
          <a:xfrm>
            <a:off x="678240" y="1139247"/>
            <a:ext cx="4371154" cy="5749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소규모 스터디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3C224D-6532-45A7-9C18-76855A175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88" y="1753827"/>
            <a:ext cx="2093275" cy="24787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B762AA-AB4E-47A6-A242-B1137FED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40" y="1753827"/>
            <a:ext cx="2093274" cy="24914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73393-4370-4534-ACC6-2FBAEF36C4F4}"/>
              </a:ext>
            </a:extLst>
          </p:cNvPr>
          <p:cNvSpPr txBox="1"/>
          <p:nvPr/>
        </p:nvSpPr>
        <p:spPr>
          <a:xfrm>
            <a:off x="678145" y="4526943"/>
            <a:ext cx="778770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달동안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유니티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예제 두가지를 같이 실습해보고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서로의 아이디어로 각색해보는 프로젝트를 진행하였다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언어를 모르는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사람도 있어서 언어도 같이 알려주고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유니티 엔진자체 공부에도 시간을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쏟은 스터디였다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080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181" y="1058798"/>
            <a:ext cx="3166366" cy="360001"/>
          </a:xfrm>
        </p:spPr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프로젝트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000" y="2277000"/>
            <a:ext cx="4320000" cy="3916362"/>
          </a:xfrm>
        </p:spPr>
        <p:txBody>
          <a:bodyPr/>
          <a:lstStyle/>
          <a:p>
            <a:pPr algn="l"/>
            <a:r>
              <a:rPr lang="en-US" altLang="ko-KR" sz="3200" dirty="0"/>
              <a:t>4-1.</a:t>
            </a:r>
            <a:r>
              <a:rPr lang="ko-KR" altLang="en-US" sz="3200" dirty="0" err="1"/>
              <a:t>겜공</a:t>
            </a:r>
            <a:r>
              <a:rPr lang="ko-KR" altLang="en-US" sz="3200" dirty="0"/>
              <a:t> 프로젝트</a:t>
            </a:r>
            <a:endParaRPr lang="en-US" altLang="ko-KR" sz="3200" dirty="0"/>
          </a:p>
          <a:p>
            <a:pPr algn="l"/>
            <a:r>
              <a:rPr lang="en-US" altLang="ko-KR" sz="3200" dirty="0"/>
              <a:t>4-2.</a:t>
            </a:r>
            <a:r>
              <a:rPr lang="ko-KR" altLang="en-US" sz="3200" dirty="0" err="1"/>
              <a:t>컴공</a:t>
            </a:r>
            <a:r>
              <a:rPr lang="ko-KR" altLang="en-US" sz="3200" dirty="0"/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224000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000" y="1058798"/>
            <a:ext cx="4392000" cy="360001"/>
          </a:xfrm>
        </p:spPr>
        <p:txBody>
          <a:bodyPr/>
          <a:lstStyle/>
          <a:p>
            <a:r>
              <a:rPr lang="en-US" altLang="ko-KR" b="1" dirty="0"/>
              <a:t>4-1.</a:t>
            </a:r>
            <a:r>
              <a:rPr lang="ko-KR" altLang="en-US" b="1" dirty="0" err="1"/>
              <a:t>겜공프로젝트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000" y="2133000"/>
            <a:ext cx="4320000" cy="3916362"/>
          </a:xfrm>
        </p:spPr>
        <p:txBody>
          <a:bodyPr/>
          <a:lstStyle/>
          <a:p>
            <a:pPr algn="l"/>
            <a:r>
              <a:rPr lang="en-US" altLang="ko-KR" sz="3200" dirty="0"/>
              <a:t>1. OpenGL </a:t>
            </a:r>
            <a:r>
              <a:rPr lang="ko-KR" altLang="en-US" sz="3200" dirty="0"/>
              <a:t>실습</a:t>
            </a:r>
          </a:p>
          <a:p>
            <a:pPr algn="l"/>
            <a:r>
              <a:rPr lang="en-US" altLang="ko-KR" sz="3200" dirty="0"/>
              <a:t>2. </a:t>
            </a:r>
            <a:r>
              <a:rPr lang="en-US" altLang="ko-KR" sz="3200" dirty="0" err="1"/>
              <a:t>LastAngel</a:t>
            </a:r>
            <a:endParaRPr lang="en-US" altLang="ko-KR" sz="3200" dirty="0"/>
          </a:p>
          <a:p>
            <a:pPr algn="l"/>
            <a:r>
              <a:rPr lang="en-US" altLang="ko-KR" sz="3200" dirty="0"/>
              <a:t>3. </a:t>
            </a:r>
            <a:r>
              <a:rPr lang="ko-KR" altLang="en-US" sz="3200" dirty="0" err="1"/>
              <a:t>나무키우기</a:t>
            </a:r>
            <a:r>
              <a:rPr lang="ko-KR" altLang="en-US" sz="3200" dirty="0"/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248124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184450" cy="648000"/>
          </a:xfrm>
        </p:spPr>
        <p:txBody>
          <a:bodyPr/>
          <a:lstStyle/>
          <a:p>
            <a:r>
              <a:rPr lang="en-US" altLang="ko-KR" sz="3200" dirty="0"/>
              <a:t>1.OpenGL </a:t>
            </a:r>
            <a:r>
              <a:rPr lang="ko-KR" altLang="en-US" sz="3200" dirty="0"/>
              <a:t>실습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시연영상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‘OpenGL</a:t>
            </a:r>
            <a:r>
              <a:rPr lang="ko-KR" altLang="en-US" sz="2000" dirty="0">
                <a:solidFill>
                  <a:schemeClr val="tx1"/>
                </a:solidFill>
              </a:rPr>
              <a:t>로 구현한 롤러코스터‘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media2">
            <a:hlinkClick r:id="" action="ppaction://media"/>
            <a:extLst>
              <a:ext uri="{FF2B5EF4-FFF2-40B4-BE49-F238E27FC236}">
                <a16:creationId xmlns:a16="http://schemas.microsoft.com/office/drawing/2014/main" id="{BE7AD7C0-587E-4AEE-81D2-2C3EE31E0E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875" y="1629000"/>
            <a:ext cx="6236674" cy="3508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65470-9CBF-454A-9303-01F3222CFC41}"/>
              </a:ext>
            </a:extLst>
          </p:cNvPr>
          <p:cNvSpPr txBox="1"/>
          <p:nvPr/>
        </p:nvSpPr>
        <p:spPr>
          <a:xfrm>
            <a:off x="544517" y="6025490"/>
            <a:ext cx="805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코드링크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https://github.com/enjcat/University/tree/master/3-2/%EC%BB%B4%ED%93%A8%ED%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84%B0%20%EA%B7%B8%EB%9E%98%ED%94%BD%EC%8A%A4/Homework2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4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014AE-9503-4A73-A927-26A4C74C8C57}"/>
              </a:ext>
            </a:extLst>
          </p:cNvPr>
          <p:cNvSpPr txBox="1"/>
          <p:nvPr/>
        </p:nvSpPr>
        <p:spPr>
          <a:xfrm>
            <a:off x="684000" y="1079075"/>
            <a:ext cx="3528000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개발인원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198438" algn="just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2018.08.27 - 2018 12.19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사용라이브러리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FreeGLUT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83D64-595A-4865-9D51-61B1CFE3F7B9}"/>
              </a:ext>
            </a:extLst>
          </p:cNvPr>
          <p:cNvSpPr txBox="1"/>
          <p:nvPr/>
        </p:nvSpPr>
        <p:spPr>
          <a:xfrm>
            <a:off x="4356550" y="1353587"/>
            <a:ext cx="4163003" cy="486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베지에곡선을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이용한 곡선 그리기 알고리즘을 추가함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움직임에 따라 플레이어의 팔과 다리가 자연스럽게 회전하도록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레일을 따라 이동하는 열차를 만들고 칸마다 일정한 간격을 두고 레일을 따라 그려지게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비와 눈은 같은 객체배열을 사용하지만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내리는 속도와 모양을 다르게 하여      분간할 수 있게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그림자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검은로봇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만남은 둘의 충돌박스의 충돌이 아닌 둘의 거리가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미만이면 충돌이라 판단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C9871-4A01-417F-900B-506F5C0E8C10}"/>
              </a:ext>
            </a:extLst>
          </p:cNvPr>
          <p:cNvSpPr txBox="1"/>
          <p:nvPr/>
        </p:nvSpPr>
        <p:spPr>
          <a:xfrm>
            <a:off x="773416" y="3662641"/>
            <a:ext cx="3528000" cy="2493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그래픽 파이프라인을 처음 접하게 된 이 수업에서 물체의 좌표와 좌표계 변환을 판단하는 것이  난이도가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glPushMatrix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와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glPopMatrix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()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를 사용하여 좌표계를 편하게 컨트롤 할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카메라 좌표변환을 할 때 각도에 따른 구에서의 위치변환을 위해서 삼각함수를 사용해야 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.”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9FBA7812-3677-4207-AC22-384AA636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184450" cy="648000"/>
          </a:xfrm>
        </p:spPr>
        <p:txBody>
          <a:bodyPr/>
          <a:lstStyle/>
          <a:p>
            <a:r>
              <a:rPr lang="en-US" altLang="ko-KR" sz="3200" dirty="0"/>
              <a:t>1.OpenGL </a:t>
            </a:r>
            <a:r>
              <a:rPr lang="ko-KR" altLang="en-US" sz="3200" dirty="0"/>
              <a:t>실습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2236A7-E653-455A-8C68-1555A5732B2F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574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184450" cy="648000"/>
          </a:xfrm>
        </p:spPr>
        <p:txBody>
          <a:bodyPr/>
          <a:lstStyle/>
          <a:p>
            <a:r>
              <a:rPr lang="en-US" altLang="ko-KR" sz="3200" dirty="0"/>
              <a:t>1.OpenGL </a:t>
            </a:r>
            <a:r>
              <a:rPr lang="ko-KR" altLang="en-US" sz="3200" dirty="0"/>
              <a:t>실습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5AFEB8-BF9D-4194-AF3B-A2E500D3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122032"/>
            <a:ext cx="7610475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FD8610-B3E8-4A54-84B7-FAB4266A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2" y="3764686"/>
            <a:ext cx="5438775" cy="2314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B8DBA-F4F9-40DD-96BD-CA3FF329674E}"/>
              </a:ext>
            </a:extLst>
          </p:cNvPr>
          <p:cNvSpPr txBox="1"/>
          <p:nvPr/>
        </p:nvSpPr>
        <p:spPr>
          <a:xfrm>
            <a:off x="1096895" y="2952505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베지에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곡선계산을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내부함수를 이용해서 하는 부분의 코드이다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521C1-B0C6-46AD-A189-032A277D90D8}"/>
              </a:ext>
            </a:extLst>
          </p:cNvPr>
          <p:cNvSpPr txBox="1"/>
          <p:nvPr/>
        </p:nvSpPr>
        <p:spPr>
          <a:xfrm>
            <a:off x="6139387" y="4077000"/>
            <a:ext cx="26164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34X34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눈 객체를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내부함수를 이용하여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아래로 떨어지게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그리는 코드이다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98F798-5474-42E0-BDF8-620F57593BB5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99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184450" cy="648000"/>
          </a:xfrm>
        </p:spPr>
        <p:txBody>
          <a:bodyPr/>
          <a:lstStyle/>
          <a:p>
            <a:r>
              <a:rPr lang="en-US" altLang="ko-KR" sz="3200" dirty="0"/>
              <a:t>1.OpenGL </a:t>
            </a:r>
            <a:r>
              <a:rPr lang="ko-KR" altLang="en-US" sz="32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A4857C-1B16-45A5-8C04-66BF47E5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22" y="1125000"/>
            <a:ext cx="7472955" cy="41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C174CF-80E1-4B14-9FC7-AF577DDDD291}"/>
              </a:ext>
            </a:extLst>
          </p:cNvPr>
          <p:cNvSpPr txBox="1"/>
          <p:nvPr/>
        </p:nvSpPr>
        <p:spPr>
          <a:xfrm>
            <a:off x="1936868" y="5378736"/>
            <a:ext cx="532068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플레이어와 그림자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검은로봇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충돌을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그림자의 움직임을 제어하는 함수이다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03A6A2-F118-4DA6-B578-E0AC7A54C855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930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968450" cy="648000"/>
          </a:xfrm>
        </p:spPr>
        <p:txBody>
          <a:bodyPr/>
          <a:lstStyle/>
          <a:p>
            <a:r>
              <a:rPr lang="en-US" altLang="ko-KR" sz="3200" dirty="0"/>
              <a:t>2.LastAngel</a:t>
            </a:r>
            <a:endParaRPr lang="ko-KR" altLang="en-US" sz="3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시연영상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</a:rPr>
              <a:t>악마가 있는 곳에 마지막 남은 천사‘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2" name="media3">
            <a:hlinkClick r:id="" action="ppaction://media"/>
            <a:extLst>
              <a:ext uri="{FF2B5EF4-FFF2-40B4-BE49-F238E27FC236}">
                <a16:creationId xmlns:a16="http://schemas.microsoft.com/office/drawing/2014/main" id="{F5773D91-4499-4D57-B9AF-927DAA07B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4249" y="1737140"/>
            <a:ext cx="6015502" cy="3383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B06F-2ECD-4F24-92B4-07994DA99917}"/>
              </a:ext>
            </a:extLst>
          </p:cNvPr>
          <p:cNvSpPr txBox="1"/>
          <p:nvPr/>
        </p:nvSpPr>
        <p:spPr>
          <a:xfrm>
            <a:off x="544517" y="6025490"/>
            <a:ext cx="810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코드링크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https://github.com/enjcat/University/tree/master/3-2/2D%EA%B2%8C%EC%9E%84%ED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%94%84%EB%A1%9C%EA%B7%B8%EB%9E%98%EB%B0%8D/2Dgame/term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5AB8CE-86F2-4624-9DE1-9EB9BFF06840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5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noFill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014AE-9503-4A73-A927-26A4C74C8C57}"/>
              </a:ext>
            </a:extLst>
          </p:cNvPr>
          <p:cNvSpPr txBox="1"/>
          <p:nvPr/>
        </p:nvSpPr>
        <p:spPr>
          <a:xfrm>
            <a:off x="684000" y="1210631"/>
            <a:ext cx="3528000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개발인원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444500" indent="-261938" algn="just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2018.08.27 - 2018 12.19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pycharm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[Python]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사용라이브러리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pico2d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83D64-595A-4865-9D51-61B1CFE3F7B9}"/>
              </a:ext>
            </a:extLst>
          </p:cNvPr>
          <p:cNvSpPr txBox="1"/>
          <p:nvPr/>
        </p:nvSpPr>
        <p:spPr>
          <a:xfrm>
            <a:off x="4161575" y="1341000"/>
            <a:ext cx="4298425" cy="447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기능별 파일분할을 하여 가독성을 높이고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편집을 용이하게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스테이지마다 윈도우의 크기와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스폰되는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몬스터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몬스터의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스폰시간을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다르게 함으로 난이도 조절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리스트에 게임에 사용되는 모든 엔티티를 넣어서 통합관리를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무기객체는 속성만 가지고 있고 동작방식은 하나의 함수로 모두 동작하게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C9871-4A01-417F-900B-506F5C0E8C10}"/>
              </a:ext>
            </a:extLst>
          </p:cNvPr>
          <p:cNvSpPr txBox="1"/>
          <p:nvPr/>
        </p:nvSpPr>
        <p:spPr>
          <a:xfrm>
            <a:off x="698811" y="3861000"/>
            <a:ext cx="3369189" cy="16117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“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스프라이트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이미지를 활용하여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2D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애니메이션을 하는 방법을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학습하였고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위치에 따른 객체들의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보는 방향의 변화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충돌처리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</a:p>
          <a:p>
            <a:pPr algn="just">
              <a:lnSpc>
                <a:spcPts val="2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프레임에 따른 좌표의 변화를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실습해 볼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.”</a:t>
            </a:r>
          </a:p>
        </p:txBody>
      </p:sp>
      <p:sp>
        <p:nvSpPr>
          <p:cNvPr id="50" name="제목 3">
            <a:extLst>
              <a:ext uri="{FF2B5EF4-FFF2-40B4-BE49-F238E27FC236}">
                <a16:creationId xmlns:a16="http://schemas.microsoft.com/office/drawing/2014/main" id="{78FF1D28-3E0E-4E60-A599-F99DDFC6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968450" cy="648000"/>
          </a:xfrm>
        </p:spPr>
        <p:txBody>
          <a:bodyPr/>
          <a:lstStyle/>
          <a:p>
            <a:r>
              <a:rPr lang="en-US" altLang="ko-KR" sz="3200" dirty="0"/>
              <a:t>2.LastAngel</a:t>
            </a:r>
            <a:endParaRPr lang="ko-KR" alt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5876E9-6784-4C63-9225-0EE8F34911D3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10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noFill/>
              </a:rPr>
              <a:t> </a:t>
            </a:r>
          </a:p>
        </p:txBody>
      </p:sp>
      <p:graphicFrame>
        <p:nvGraphicFramePr>
          <p:cNvPr id="35" name="표 3">
            <a:extLst>
              <a:ext uri="{FF2B5EF4-FFF2-40B4-BE49-F238E27FC236}">
                <a16:creationId xmlns:a16="http://schemas.microsoft.com/office/drawing/2014/main" id="{52C214A0-D249-4A30-A2BD-2375146FA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6495971"/>
              </p:ext>
            </p:extLst>
          </p:nvPr>
        </p:nvGraphicFramePr>
        <p:xfrm>
          <a:off x="708684" y="1122230"/>
          <a:ext cx="5089090" cy="5330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542">
                  <a:extLst>
                    <a:ext uri="{9D8B030D-6E8A-4147-A177-3AD203B41FA5}">
                      <a16:colId xmlns:a16="http://schemas.microsoft.com/office/drawing/2014/main" val="2059490421"/>
                    </a:ext>
                  </a:extLst>
                </a:gridCol>
                <a:gridCol w="1480040">
                  <a:extLst>
                    <a:ext uri="{9D8B030D-6E8A-4147-A177-3AD203B41FA5}">
                      <a16:colId xmlns:a16="http://schemas.microsoft.com/office/drawing/2014/main" val="566016415"/>
                    </a:ext>
                  </a:extLst>
                </a:gridCol>
                <a:gridCol w="2036508">
                  <a:extLst>
                    <a:ext uri="{9D8B030D-6E8A-4147-A177-3AD203B41FA5}">
                      <a16:colId xmlns:a16="http://schemas.microsoft.com/office/drawing/2014/main" val="1304877463"/>
                    </a:ext>
                  </a:extLst>
                </a:gridCol>
              </a:tblGrid>
              <a:tr h="238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미니게임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extLst>
                  <a:ext uri="{0D108BD9-81ED-4DB2-BD59-A6C34878D82A}">
                    <a16:rowId xmlns:a16="http://schemas.microsoft.com/office/drawing/2014/main" val="3908564674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빨간구역에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화살표를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위치시키면 이동가능</a:t>
                      </a:r>
                    </a:p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2819601008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빨간바를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하늘색에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위치시키면 이동가능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3595910828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WASD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개의 </a:t>
                      </a:r>
                      <a:r>
                        <a:rPr lang="ko-KR" altLang="ko-KR" sz="14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방향블럭을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맞추면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이동가능</a:t>
                      </a:r>
                    </a:p>
                    <a:p>
                      <a:pPr algn="ctr" latinLnBrk="1"/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2751225062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빨간 화살표를 노란색에 위치시키면 이동가능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1164997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하늘색구역에 화살표를 위치시키면 이동가능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1852233668"/>
                  </a:ext>
                </a:extLst>
              </a:tr>
              <a:tr h="84865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4633" marR="44633" marT="22316" marB="223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획득 시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r>
                        <a:rPr lang="ko-KR" altLang="ko-KR" sz="14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체력 회복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633" marR="44633" marT="22316" marB="22316" anchor="ctr"/>
                </a:tc>
                <a:extLst>
                  <a:ext uri="{0D108BD9-81ED-4DB2-BD59-A6C34878D82A}">
                    <a16:rowId xmlns:a16="http://schemas.microsoft.com/office/drawing/2014/main" val="2515706901"/>
                  </a:ext>
                </a:extLst>
              </a:tr>
            </a:tbl>
          </a:graphicData>
        </a:graphic>
      </p:graphicFrame>
      <p:sp>
        <p:nvSpPr>
          <p:cNvPr id="50" name="제목 3">
            <a:extLst>
              <a:ext uri="{FF2B5EF4-FFF2-40B4-BE49-F238E27FC236}">
                <a16:creationId xmlns:a16="http://schemas.microsoft.com/office/drawing/2014/main" id="{78FF1D28-3E0E-4E60-A599-F99DDFC6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968450" cy="648000"/>
          </a:xfrm>
        </p:spPr>
        <p:txBody>
          <a:bodyPr/>
          <a:lstStyle/>
          <a:p>
            <a:r>
              <a:rPr lang="en-US" altLang="ko-KR" sz="3200" dirty="0"/>
              <a:t>2.LastAngel</a:t>
            </a:r>
            <a:endParaRPr lang="ko-KR" altLang="en-US" sz="3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BF59FAF-BFF9-405B-89D1-6F70053443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031" y="1239296"/>
            <a:ext cx="381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98ECB23-62A2-4B83-919F-222BB65B47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96" y="1447997"/>
            <a:ext cx="626018" cy="62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8E940DF-EBB3-4DAC-8EA5-D14A57154C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77610" y="2184843"/>
            <a:ext cx="3111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CFB4D58-D64C-481F-ACC8-AC31D47BE8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58" y="2641262"/>
            <a:ext cx="1051069" cy="11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5FD8D8D-C25F-48FB-B067-A790A67D8BF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26" y="2629412"/>
            <a:ext cx="151588" cy="15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0DF9B4C-B2A0-4987-9861-2A31C074959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71" y="2549479"/>
            <a:ext cx="103717" cy="3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D985E4B-2370-47F5-BF69-A535AB8E8A2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34748" y="2969156"/>
            <a:ext cx="3968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FFA5470-39B0-4395-B8B5-C95D4A76ECD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33" y="3536163"/>
            <a:ext cx="373852" cy="37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18C07E5-504E-4BED-BD9D-66798749221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40" y="3517482"/>
            <a:ext cx="373852" cy="37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FCB7B20-8839-478C-9713-1C39422285A4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79" y="3067429"/>
            <a:ext cx="373852" cy="37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2990F3A-BB4D-441F-9C4C-3E1951C25560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14" y="3074128"/>
            <a:ext cx="373852" cy="37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68525DB-87BA-4F50-8C75-A24994D2724F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3322" y="3854079"/>
            <a:ext cx="3397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6B5D4B1-7D14-4024-A9DF-8A32A71CFE0D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55" y="3903537"/>
            <a:ext cx="235649" cy="8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E07D65-11A0-44FA-A114-8A0F5DC2E73E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65" y="4119775"/>
            <a:ext cx="642357" cy="19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5D89752-AB95-41D4-AD47-62B0A0336B4E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55" y="4142237"/>
            <a:ext cx="244072" cy="18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4FA1132-EF14-4D92-B947-72AB696C7388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67693" y="4530149"/>
            <a:ext cx="4476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E1FFF15-3384-4AE6-B8AD-80221F901ECA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384" y="4842236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CC644E0-E380-454C-947C-B5216D9796B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61" y="4830035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D9960869-3117-4A4E-9290-D46C1282C0DF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06" y="5748447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19F427B-1AA7-48DC-BF4A-A944DE37D761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46" y="1462544"/>
            <a:ext cx="626018" cy="6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C8F564-4EEA-4400-9581-91C0B4D975D6}"/>
              </a:ext>
            </a:extLst>
          </p:cNvPr>
          <p:cNvSpPr txBox="1"/>
          <p:nvPr/>
        </p:nvSpPr>
        <p:spPr>
          <a:xfrm>
            <a:off x="6112687" y="2111321"/>
            <a:ext cx="3369189" cy="29472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각 무기는 무기마다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이동속도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데미지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공격범위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이동범위가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다르며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무기마다 다른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미니게임을 가진다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34242B1-3A54-4658-B477-997973D5FD66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0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181" y="1058798"/>
            <a:ext cx="3166366" cy="360001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신상내역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8000" y="1882840"/>
            <a:ext cx="3312000" cy="3916362"/>
          </a:xfrm>
        </p:spPr>
        <p:txBody>
          <a:bodyPr/>
          <a:lstStyle/>
          <a:p>
            <a:pPr algn="l"/>
            <a:endParaRPr lang="en-US" altLang="ko-KR" dirty="0"/>
          </a:p>
          <a:p>
            <a:pPr marL="342900" indent="-342900" algn="l">
              <a:buAutoNum type="arabicPeriod"/>
            </a:pPr>
            <a:r>
              <a:rPr lang="ko-KR" altLang="en-US" sz="3200" dirty="0"/>
              <a:t> 자기소개</a:t>
            </a:r>
            <a:endParaRPr lang="en-US" altLang="ko-KR" sz="3200" dirty="0"/>
          </a:p>
          <a:p>
            <a:pPr marL="342900" indent="-342900" algn="l">
              <a:buAutoNum type="arabicPeriod"/>
            </a:pPr>
            <a:r>
              <a:rPr lang="en-US" altLang="ko-KR" sz="3200" dirty="0"/>
              <a:t> TimeLine</a:t>
            </a:r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71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968450" cy="648000"/>
          </a:xfrm>
        </p:spPr>
        <p:txBody>
          <a:bodyPr/>
          <a:lstStyle/>
          <a:p>
            <a:r>
              <a:rPr lang="en-US" altLang="ko-KR" sz="3200" dirty="0"/>
              <a:t>2.LastAngel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131E0F-26D3-4EE5-98E7-7AD5EE61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44" y="1125000"/>
            <a:ext cx="6076405" cy="20359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9CEBB2-1EEA-4A11-ADD4-6C1FC9C86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78" y="4030157"/>
            <a:ext cx="2808000" cy="2366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9F670A-1F4C-4B39-AC3D-CE1D01A7D0AB}"/>
              </a:ext>
            </a:extLst>
          </p:cNvPr>
          <p:cNvSpPr txBox="1"/>
          <p:nvPr/>
        </p:nvSpPr>
        <p:spPr>
          <a:xfrm>
            <a:off x="1096895" y="3084704"/>
            <a:ext cx="68627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바닥에 떨어진 무기가 자신과 플레이어의 거리가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미만이 되면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무기가 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상태를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chosen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바꾸는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69AA7-C732-49AC-B1BB-D65B6C8F54EF}"/>
              </a:ext>
            </a:extLst>
          </p:cNvPr>
          <p:cNvSpPr txBox="1"/>
          <p:nvPr/>
        </p:nvSpPr>
        <p:spPr>
          <a:xfrm>
            <a:off x="3996000" y="4530759"/>
            <a:ext cx="406553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월드에 있는 모든 오브젝트를 하나의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배열에 넣고 게임 프레임 마다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객체의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draw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호출하는 함수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C80101-7283-4FBD-AF62-F5B212BB4271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20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968450" cy="648000"/>
          </a:xfrm>
        </p:spPr>
        <p:txBody>
          <a:bodyPr/>
          <a:lstStyle/>
          <a:p>
            <a:r>
              <a:rPr lang="en-US" altLang="ko-KR" sz="3200" dirty="0"/>
              <a:t>2.LastAngel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E62E83-4D9B-4DFD-93E8-8B744DDE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493700"/>
            <a:ext cx="5040000" cy="4582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0BA05-A901-46B4-9CF8-58DB041DFAAF}"/>
              </a:ext>
            </a:extLst>
          </p:cNvPr>
          <p:cNvSpPr txBox="1"/>
          <p:nvPr/>
        </p:nvSpPr>
        <p:spPr>
          <a:xfrm>
            <a:off x="5767293" y="1498234"/>
            <a:ext cx="296908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몬스터의 업데이트 함수 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무기의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공격범위 내에 있으면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데미지를 입고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반대방향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밀려나는 부분과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위치에 따라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몬스터가 바라보는 방향이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달라지도록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변수를 변경하는 부분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0463CF2-A7BF-49E9-98AB-D1AD7480E61A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5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400450" cy="648000"/>
          </a:xfrm>
        </p:spPr>
        <p:txBody>
          <a:bodyPr/>
          <a:lstStyle/>
          <a:p>
            <a:r>
              <a:rPr lang="en-US" altLang="ko-KR" sz="2800" dirty="0"/>
              <a:t>3.</a:t>
            </a:r>
            <a:r>
              <a:rPr lang="ko-KR" altLang="en-US" sz="2800" dirty="0" err="1"/>
              <a:t>나무키우기</a:t>
            </a:r>
            <a:r>
              <a:rPr lang="ko-KR" altLang="en-US" sz="2800" dirty="0"/>
              <a:t> 게임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시연영상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‘</a:t>
            </a:r>
            <a:r>
              <a:rPr lang="ko-KR" altLang="en-US" sz="2000" dirty="0">
                <a:solidFill>
                  <a:schemeClr val="tx1"/>
                </a:solidFill>
              </a:rPr>
              <a:t>내 주변을 나무를 심어 녹색으로 만들어가자‘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2" name="media4">
            <a:hlinkClick r:id="" action="ppaction://media"/>
            <a:extLst>
              <a:ext uri="{FF2B5EF4-FFF2-40B4-BE49-F238E27FC236}">
                <a16:creationId xmlns:a16="http://schemas.microsoft.com/office/drawing/2014/main" id="{C0F269F7-56F5-4F7C-90BC-558FF9C73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4000" y="1655083"/>
            <a:ext cx="6336000" cy="356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31131-3D63-4369-B6C2-9E9794E20315}"/>
              </a:ext>
            </a:extLst>
          </p:cNvPr>
          <p:cNvSpPr txBox="1"/>
          <p:nvPr/>
        </p:nvSpPr>
        <p:spPr>
          <a:xfrm>
            <a:off x="544517" y="5767203"/>
            <a:ext cx="777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코드링크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https://github.com/enjcat/University/tree/master/3-1/3-1%20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모바일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%20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멀티미디어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hlinkClick r:id="rId5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%20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프로그래밍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나무심기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/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Last_try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4B9346-CE03-49AD-89D4-F1641DA01ABE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3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noFill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014AE-9503-4A73-A927-26A4C74C8C57}"/>
              </a:ext>
            </a:extLst>
          </p:cNvPr>
          <p:cNvSpPr txBox="1"/>
          <p:nvPr/>
        </p:nvSpPr>
        <p:spPr>
          <a:xfrm>
            <a:off x="684000" y="1124999"/>
            <a:ext cx="3825724" cy="21162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개발인원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444500" indent="-261938" algn="just">
              <a:lnSpc>
                <a:spcPct val="150000"/>
              </a:lnSpc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2018.03.02 - 2019 06.22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AndroidStudio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[JAVA]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맡은분야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UI,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83D64-595A-4865-9D51-61B1CFE3F7B9}"/>
              </a:ext>
            </a:extLst>
          </p:cNvPr>
          <p:cNvSpPr txBox="1"/>
          <p:nvPr/>
        </p:nvSpPr>
        <p:spPr>
          <a:xfrm>
            <a:off x="4428001" y="1124999"/>
            <a:ext cx="4128126" cy="4782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좌표를 이용한 그리드 생성으로 사용자가 증강현실을 느낄 수 있게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각 액티비티 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데이터 전송을 없앰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getResources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getIdentifier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9875">
              <a:lnSpc>
                <a:spcPts val="23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 문자열로 리소스를 가져올 수 있게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버튼에 문자열을 다르게 함으로 두가지 기능을 수행할 수 있게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씨앗리스트에서 선택하는 창을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액티비티로 만들어 여러 액티비티가 사용 가능하게 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C9871-4A01-417F-900B-506F5C0E8C10}"/>
              </a:ext>
            </a:extLst>
          </p:cNvPr>
          <p:cNvSpPr txBox="1"/>
          <p:nvPr/>
        </p:nvSpPr>
        <p:spPr>
          <a:xfrm>
            <a:off x="684000" y="3866294"/>
            <a:ext cx="3947553" cy="183300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3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어플리케이션을 제작하는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3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프로젝트에서 다른 조들과는 다르게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3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게임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’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을 만들었다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액티비티와 메뉴를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3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활용한 제작방식으로 플레이어가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3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작은 방을 넘나드는 듯한 경험을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pPr algn="just">
              <a:lnSpc>
                <a:spcPts val="23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하게 할 수 있었다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.”</a:t>
            </a: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238F0183-8704-4D03-B1FD-B1193DDD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328450" cy="648000"/>
          </a:xfrm>
        </p:spPr>
        <p:txBody>
          <a:bodyPr/>
          <a:lstStyle/>
          <a:p>
            <a:r>
              <a:rPr lang="en-US" altLang="ko-KR" sz="2800" dirty="0"/>
              <a:t>3.</a:t>
            </a:r>
            <a:r>
              <a:rPr lang="ko-KR" altLang="en-US" sz="2800" dirty="0" err="1"/>
              <a:t>나무키우기</a:t>
            </a:r>
            <a:r>
              <a:rPr lang="ko-KR" altLang="en-US" sz="2800" dirty="0"/>
              <a:t> 게임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1B9E4E-D04D-4087-9F47-C2D2B885D8DF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42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pPr algn="l"/>
            <a:r>
              <a:rPr lang="en-US" altLang="ko-KR" sz="2000" dirty="0">
                <a:noFill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5E534D-8784-49D6-8683-B5C03929201E}"/>
              </a:ext>
            </a:extLst>
          </p:cNvPr>
          <p:cNvGrpSpPr/>
          <p:nvPr/>
        </p:nvGrpSpPr>
        <p:grpSpPr>
          <a:xfrm>
            <a:off x="658249" y="1124999"/>
            <a:ext cx="4561752" cy="5328001"/>
            <a:chOff x="4671084" y="1124999"/>
            <a:chExt cx="3942666" cy="532800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DAAC2C-D3C6-4941-B0A6-BE60083C9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1084" y="1124999"/>
              <a:ext cx="3942666" cy="252000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48ED2-B7E2-46EE-822F-3344F1094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1084" y="3528586"/>
              <a:ext cx="3933466" cy="29244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29DB6D-E50B-4BE2-A5FE-3D3C405BFB24}"/>
              </a:ext>
            </a:extLst>
          </p:cNvPr>
          <p:cNvSpPr txBox="1"/>
          <p:nvPr/>
        </p:nvSpPr>
        <p:spPr>
          <a:xfrm>
            <a:off x="4149627" y="6058368"/>
            <a:ext cx="1178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테크트리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제목 3">
            <a:extLst>
              <a:ext uri="{FF2B5EF4-FFF2-40B4-BE49-F238E27FC236}">
                <a16:creationId xmlns:a16="http://schemas.microsoft.com/office/drawing/2014/main" id="{238F0183-8704-4D03-B1FD-B1193DDD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328450" cy="648000"/>
          </a:xfrm>
        </p:spPr>
        <p:txBody>
          <a:bodyPr/>
          <a:lstStyle/>
          <a:p>
            <a:r>
              <a:rPr lang="en-US" altLang="ko-KR" sz="2800" dirty="0"/>
              <a:t>3.</a:t>
            </a:r>
            <a:r>
              <a:rPr lang="ko-KR" altLang="en-US" sz="2800" dirty="0" err="1"/>
              <a:t>나무키우기</a:t>
            </a:r>
            <a:r>
              <a:rPr lang="ko-KR" altLang="en-US" sz="2800" dirty="0"/>
              <a:t> 게임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2A154-E4FC-4655-9726-0BA9B40B3198}"/>
              </a:ext>
            </a:extLst>
          </p:cNvPr>
          <p:cNvSpPr txBox="1"/>
          <p:nvPr/>
        </p:nvSpPr>
        <p:spPr>
          <a:xfrm>
            <a:off x="5306560" y="1498234"/>
            <a:ext cx="3251211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씨앗의 성장과정을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나타내는 그림이다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씨앗은 최종진화 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나무진화가 아닌 열매수확이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가능해지며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수확한 열매는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지역의 씨앗으로 사용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이런 방식으로 주변지역에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나무들을 심어 나가는 것이다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8D116C-D313-4EA6-A59E-B415BA01D155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103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328450" cy="648000"/>
          </a:xfrm>
        </p:spPr>
        <p:txBody>
          <a:bodyPr/>
          <a:lstStyle/>
          <a:p>
            <a:r>
              <a:rPr lang="en-US" altLang="ko-KR" sz="2800" dirty="0"/>
              <a:t>3.</a:t>
            </a:r>
            <a:r>
              <a:rPr lang="ko-KR" altLang="en-US" sz="2800" dirty="0" err="1"/>
              <a:t>나무키우기</a:t>
            </a:r>
            <a:r>
              <a:rPr lang="ko-KR" altLang="en-US" sz="2800" dirty="0"/>
              <a:t> 게임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1FB55-39CF-43E6-B45D-7B63DC8C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87" y="1110789"/>
            <a:ext cx="3749214" cy="2740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9DB0A3-4FE2-4368-B6AA-C260CFF9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87" y="3936936"/>
            <a:ext cx="3749214" cy="2524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4034B5-1102-4BBC-B7D3-32A1EDAFA125}"/>
              </a:ext>
            </a:extLst>
          </p:cNvPr>
          <p:cNvSpPr txBox="1"/>
          <p:nvPr/>
        </p:nvSpPr>
        <p:spPr>
          <a:xfrm>
            <a:off x="4567338" y="4348813"/>
            <a:ext cx="389209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때 넘어온 이름을 활용하여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저장되어 있던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해당지역의 여러 변수들에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할당하는 부분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70530-78EA-418D-9BE7-8D16051CA37F}"/>
              </a:ext>
            </a:extLst>
          </p:cNvPr>
          <p:cNvSpPr txBox="1"/>
          <p:nvPr/>
        </p:nvSpPr>
        <p:spPr>
          <a:xfrm>
            <a:off x="4595442" y="1128237"/>
            <a:ext cx="406059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 얻는 펌프질 액티비티에서 남은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시간을 출력하기위해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AsyncTask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이용하여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백그라운드 스레드에서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감소하여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PublishProgress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호출하는 부분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D13C35C-3743-4861-92CD-3D9BD6ED73F0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45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3328450" cy="648000"/>
          </a:xfrm>
        </p:spPr>
        <p:txBody>
          <a:bodyPr/>
          <a:lstStyle/>
          <a:p>
            <a:r>
              <a:rPr lang="en-US" altLang="ko-KR" sz="2800" dirty="0"/>
              <a:t>3.</a:t>
            </a:r>
            <a:r>
              <a:rPr lang="ko-KR" altLang="en-US" sz="2800" dirty="0" err="1"/>
              <a:t>나무키우기</a:t>
            </a:r>
            <a:r>
              <a:rPr lang="ko-KR" altLang="en-US" sz="2800" dirty="0"/>
              <a:t> 게임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C84197-F4A5-441F-A1CE-75C2B65D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5" y="1263068"/>
            <a:ext cx="5794770" cy="3533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EFAAC-9CE1-4464-806B-211E498E3F41}"/>
              </a:ext>
            </a:extLst>
          </p:cNvPr>
          <p:cNvSpPr txBox="1"/>
          <p:nvPr/>
        </p:nvSpPr>
        <p:spPr>
          <a:xfrm>
            <a:off x="1170633" y="5012326"/>
            <a:ext cx="69349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버튼의 이름이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나무진화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문자열을 조합하여 해당 이미지를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불러오는 부분과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열매 얻기“ 이면 해당 나무의 열매에 해당하는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씨앗의 개수를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증가하고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SharedPreferences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저장하는 부분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80BE6C-4D7C-4500-9BD9-01E0762BB888}"/>
              </a:ext>
            </a:extLst>
          </p:cNvPr>
          <p:cNvSpPr txBox="1">
            <a:spLocks/>
          </p:cNvSpPr>
          <p:nvPr/>
        </p:nvSpPr>
        <p:spPr>
          <a:xfrm>
            <a:off x="7164000" y="78174"/>
            <a:ext cx="1703775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4-1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겜공프로젝트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143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000" y="1058798"/>
            <a:ext cx="4392000" cy="360001"/>
          </a:xfrm>
        </p:spPr>
        <p:txBody>
          <a:bodyPr/>
          <a:lstStyle/>
          <a:p>
            <a:r>
              <a:rPr lang="en-US" altLang="ko-KR" b="1" dirty="0"/>
              <a:t>4-2.</a:t>
            </a:r>
            <a:r>
              <a:rPr lang="ko-KR" altLang="en-US" b="1" dirty="0" err="1"/>
              <a:t>컴공프로젝트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2000" y="2133000"/>
            <a:ext cx="4320000" cy="3916362"/>
          </a:xfrm>
        </p:spPr>
        <p:txBody>
          <a:bodyPr/>
          <a:lstStyle/>
          <a:p>
            <a:pPr algn="l"/>
            <a:r>
              <a:rPr lang="en-US" altLang="ko-KR" sz="3200" dirty="0"/>
              <a:t>1. OpenGL </a:t>
            </a:r>
            <a:r>
              <a:rPr lang="ko-KR" altLang="en-US" sz="3200" dirty="0"/>
              <a:t>실습</a:t>
            </a:r>
          </a:p>
          <a:p>
            <a:pPr algn="l"/>
            <a:r>
              <a:rPr lang="en-US" altLang="ko-KR" sz="3200" dirty="0"/>
              <a:t>2. </a:t>
            </a:r>
            <a:r>
              <a:rPr lang="en-US" altLang="ko-KR" sz="3200" dirty="0" err="1"/>
              <a:t>LastAngel</a:t>
            </a:r>
            <a:endParaRPr lang="en-US" altLang="ko-KR" sz="3200" dirty="0"/>
          </a:p>
          <a:p>
            <a:pPr algn="l"/>
            <a:r>
              <a:rPr lang="en-US" altLang="ko-KR" sz="3200" dirty="0"/>
              <a:t>3. </a:t>
            </a:r>
            <a:r>
              <a:rPr lang="ko-KR" altLang="en-US" sz="3200" dirty="0" err="1"/>
              <a:t>나무키우기</a:t>
            </a:r>
            <a:r>
              <a:rPr lang="ko-KR" altLang="en-US" sz="3200" dirty="0"/>
              <a:t> 게임</a:t>
            </a:r>
          </a:p>
        </p:txBody>
      </p:sp>
    </p:spTree>
    <p:extLst>
      <p:ext uri="{BB962C8B-B14F-4D97-AF65-F5344CB8AC3E}">
        <p14:creationId xmlns:p14="http://schemas.microsoft.com/office/powerpoint/2010/main" val="386666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181" y="1058798"/>
            <a:ext cx="3166366" cy="360001"/>
          </a:xfrm>
        </p:spPr>
        <p:txBody>
          <a:bodyPr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기타사항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6000" y="2133000"/>
            <a:ext cx="4320000" cy="3916362"/>
          </a:xfrm>
        </p:spPr>
        <p:txBody>
          <a:bodyPr/>
          <a:lstStyle/>
          <a:p>
            <a:pPr algn="l"/>
            <a:r>
              <a:rPr lang="en-US" altLang="ko-KR" sz="3200" dirty="0"/>
              <a:t>1</a:t>
            </a:r>
            <a:r>
              <a:rPr lang="en-US" altLang="ko-KR" sz="3200"/>
              <a:t>. </a:t>
            </a:r>
            <a:r>
              <a:rPr lang="ko-KR" altLang="en-US" sz="3200" dirty="0"/>
              <a:t>교외활동</a:t>
            </a:r>
          </a:p>
        </p:txBody>
      </p:sp>
    </p:spTree>
    <p:extLst>
      <p:ext uri="{BB962C8B-B14F-4D97-AF65-F5344CB8AC3E}">
        <p14:creationId xmlns:p14="http://schemas.microsoft.com/office/powerpoint/2010/main" val="22237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50" y="1047742"/>
            <a:ext cx="8115525" cy="5474368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F91DA-0887-4753-B4BD-90D8DB987A10}"/>
              </a:ext>
            </a:extLst>
          </p:cNvPr>
          <p:cNvSpPr txBox="1"/>
          <p:nvPr/>
        </p:nvSpPr>
        <p:spPr>
          <a:xfrm>
            <a:off x="5004000" y="16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CA7F02-118C-4FA4-B0FB-BBF98733BECB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기타사항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61453896-E4DD-4865-97DD-9A9563F4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1"/>
            <a:ext cx="2896450" cy="648000"/>
          </a:xfrm>
        </p:spPr>
        <p:txBody>
          <a:bodyPr/>
          <a:lstStyle/>
          <a:p>
            <a:r>
              <a:rPr lang="en-US" altLang="ko-KR" sz="3200" dirty="0"/>
              <a:t>1. </a:t>
            </a:r>
            <a:r>
              <a:rPr lang="ko-KR" altLang="en-US" sz="3200" dirty="0"/>
              <a:t>교외활동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E54A1F-EF91-4D97-8611-931BFDDD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00" y="1197000"/>
            <a:ext cx="6262200" cy="1603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DBBA6-3E32-42B8-B802-857DEF80E959}"/>
              </a:ext>
            </a:extLst>
          </p:cNvPr>
          <p:cNvSpPr txBox="1"/>
          <p:nvPr/>
        </p:nvSpPr>
        <p:spPr>
          <a:xfrm>
            <a:off x="5179541" y="2320811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https://enjcat.tistory.com/6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74B71-0DAB-49BB-A025-08DE6F38F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99" y="2950179"/>
            <a:ext cx="6291711" cy="1603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7E4FC-3280-4ED2-A7AA-33BB2FE746ED}"/>
              </a:ext>
            </a:extLst>
          </p:cNvPr>
          <p:cNvSpPr txBox="1"/>
          <p:nvPr/>
        </p:nvSpPr>
        <p:spPr>
          <a:xfrm>
            <a:off x="5179540" y="4128048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https://enjcat.tistory.com/4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28B130-9323-4800-8357-106DD58DC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93" y="4660099"/>
            <a:ext cx="6615496" cy="1694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EC952-AB15-42A0-B08F-D40A881532C2}"/>
              </a:ext>
            </a:extLst>
          </p:cNvPr>
          <p:cNvSpPr txBox="1"/>
          <p:nvPr/>
        </p:nvSpPr>
        <p:spPr>
          <a:xfrm>
            <a:off x="5188731" y="5935285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7"/>
              </a:rPr>
              <a:t>https://enjcat.tistory.com/2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09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>
            <a:extLst>
              <a:ext uri="{FF2B5EF4-FFF2-40B4-BE49-F238E27FC236}">
                <a16:creationId xmlns:a16="http://schemas.microsoft.com/office/drawing/2014/main" id="{26FFCB19-DE52-4F09-A53D-AE43FAE7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자기소개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A30C5F-9873-4138-9FAA-C9E344AE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65" y="957436"/>
            <a:ext cx="8115525" cy="5474368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F340417-5E7E-4AD9-B836-FBA6A2866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815938"/>
              </p:ext>
            </p:extLst>
          </p:nvPr>
        </p:nvGraphicFramePr>
        <p:xfrm>
          <a:off x="652413" y="1094848"/>
          <a:ext cx="3636276" cy="1786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332">
                  <a:extLst>
                    <a:ext uri="{9D8B030D-6E8A-4147-A177-3AD203B41FA5}">
                      <a16:colId xmlns:a16="http://schemas.microsoft.com/office/drawing/2014/main" val="133922529"/>
                    </a:ext>
                  </a:extLst>
                </a:gridCol>
                <a:gridCol w="2456944">
                  <a:extLst>
                    <a:ext uri="{9D8B030D-6E8A-4147-A177-3AD203B41FA5}">
                      <a16:colId xmlns:a16="http://schemas.microsoft.com/office/drawing/2014/main" val="1224483665"/>
                    </a:ext>
                  </a:extLst>
                </a:gridCol>
              </a:tblGrid>
              <a:tr h="377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99179" marR="99179" marT="49590" marB="49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심지섭</a:t>
                      </a:r>
                    </a:p>
                  </a:txBody>
                  <a:tcPr marL="99179" marR="99179" marT="49590" marB="49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131273"/>
                  </a:ext>
                </a:extLst>
              </a:tr>
              <a:tr h="444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1996.01.10      [25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159709"/>
                  </a:ext>
                </a:extLst>
              </a:tr>
              <a:tr h="566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강서구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공항대로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753917"/>
                  </a:ext>
                </a:extLst>
              </a:tr>
              <a:tr h="3775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병역</a:t>
                      </a: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육군 병장 만기전역</a:t>
                      </a:r>
                    </a:p>
                  </a:txBody>
                  <a:tcPr marL="99179" marR="99179" marT="49590" marB="495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26341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id="{97228129-E218-4C10-AEFB-A432DD96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66966"/>
              </p:ext>
            </p:extLst>
          </p:nvPr>
        </p:nvGraphicFramePr>
        <p:xfrm>
          <a:off x="4427999" y="1091584"/>
          <a:ext cx="4176001" cy="177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567">
                  <a:extLst>
                    <a:ext uri="{9D8B030D-6E8A-4147-A177-3AD203B41FA5}">
                      <a16:colId xmlns:a16="http://schemas.microsoft.com/office/drawing/2014/main" val="133922529"/>
                    </a:ext>
                  </a:extLst>
                </a:gridCol>
                <a:gridCol w="2144434">
                  <a:extLst>
                    <a:ext uri="{9D8B030D-6E8A-4147-A177-3AD203B41FA5}">
                      <a16:colId xmlns:a16="http://schemas.microsoft.com/office/drawing/2014/main" val="1224483665"/>
                    </a:ext>
                  </a:extLst>
                </a:gridCol>
              </a:tblGrid>
              <a:tr h="310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학력</a:t>
                      </a:r>
                    </a:p>
                  </a:txBody>
                  <a:tcPr marL="107809" marR="107809" marT="53905" marB="539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107809" marR="107809" marT="53905" marB="539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7131273"/>
                  </a:ext>
                </a:extLst>
              </a:tr>
              <a:tr h="4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등촌중학교</a:t>
                      </a: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2008.03 - 2011.02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5159709"/>
                  </a:ext>
                </a:extLst>
              </a:tr>
              <a:tr h="4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화곡고등학교</a:t>
                      </a: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2011.03 – 2014.02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8753917"/>
                  </a:ext>
                </a:extLst>
              </a:tr>
              <a:tr h="483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한국산업기술대학교</a:t>
                      </a: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 – 2020.02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809" marR="107809" marT="53905" marB="53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263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193097-81BC-4DFD-A29E-48A0CAFD1B15}"/>
              </a:ext>
            </a:extLst>
          </p:cNvPr>
          <p:cNvSpPr txBox="1"/>
          <p:nvPr/>
        </p:nvSpPr>
        <p:spPr>
          <a:xfrm>
            <a:off x="5670377" y="2883507"/>
            <a:ext cx="29672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이수학점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150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/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동아리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      </a:t>
            </a:r>
          </a:p>
          <a:p>
            <a:pPr marL="269875" indent="-184150">
              <a:buFont typeface="맑은 고딕" panose="020B0503020000020004" pitchFamily="50" charset="-127"/>
              <a:buChar char="ￚ"/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소리새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어쿠스틱 동아리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69875" indent="-184150">
              <a:buFont typeface="맑은 고딕" panose="020B0503020000020004" pitchFamily="50" charset="-127"/>
              <a:buChar char="ￚ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정보보안 동아리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69875" indent="-184150">
              <a:buFont typeface="맑은 고딕" panose="020B0503020000020004" pitchFamily="50" charset="-127"/>
              <a:buChar char="ￚ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KVC 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게임제작 동아리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r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이수 프로그램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69875" indent="-184150">
              <a:buFont typeface="맑은 고딕" panose="020B0503020000020004" pitchFamily="50" charset="-127"/>
              <a:buChar char="ￚ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창의실천실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II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교육프로그램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단기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Android)</a:t>
            </a:r>
          </a:p>
          <a:p>
            <a:pPr marL="269875" indent="-184150">
              <a:buFont typeface="맑은 고딕" panose="020B0503020000020004" pitchFamily="50" charset="-127"/>
              <a:buChar char="ￚ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유튜브 과정형 창업특강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74B8A-05BC-48EC-B319-0B1086E1272F}"/>
              </a:ext>
            </a:extLst>
          </p:cNvPr>
          <p:cNvSpPr txBox="1"/>
          <p:nvPr/>
        </p:nvSpPr>
        <p:spPr>
          <a:xfrm>
            <a:off x="580886" y="3073812"/>
            <a:ext cx="3168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                                 활용도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960E3D-1FE9-47C8-A51B-C9BDF6AA34CA}"/>
              </a:ext>
            </a:extLst>
          </p:cNvPr>
          <p:cNvGrpSpPr/>
          <p:nvPr/>
        </p:nvGrpSpPr>
        <p:grpSpPr>
          <a:xfrm>
            <a:off x="1476000" y="3573000"/>
            <a:ext cx="2173330" cy="1902152"/>
            <a:chOff x="1224000" y="3956518"/>
            <a:chExt cx="1908000" cy="1669928"/>
          </a:xfrm>
          <a:solidFill>
            <a:srgbClr val="FF0000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A7ED02-E048-4E5C-AB57-4EE37FC52C26}"/>
                </a:ext>
              </a:extLst>
            </p:cNvPr>
            <p:cNvSpPr/>
            <p:nvPr/>
          </p:nvSpPr>
          <p:spPr>
            <a:xfrm>
              <a:off x="1890000" y="4784383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D988C6-7989-4FB5-A5E4-DEC580C25965}"/>
                </a:ext>
              </a:extLst>
            </p:cNvPr>
            <p:cNvSpPr/>
            <p:nvPr/>
          </p:nvSpPr>
          <p:spPr>
            <a:xfrm>
              <a:off x="1224000" y="3956518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D45B4C-E355-4002-BBD9-6DC81C8503DC}"/>
                </a:ext>
              </a:extLst>
            </p:cNvPr>
            <p:cNvSpPr/>
            <p:nvPr/>
          </p:nvSpPr>
          <p:spPr>
            <a:xfrm>
              <a:off x="1890000" y="5554446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2F2E35-CE30-40CE-ADE5-2E224D110368}"/>
                </a:ext>
              </a:extLst>
            </p:cNvPr>
            <p:cNvSpPr/>
            <p:nvPr/>
          </p:nvSpPr>
          <p:spPr>
            <a:xfrm>
              <a:off x="2556000" y="3956518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E700A7-8EB7-4774-8181-441C584FB220}"/>
                </a:ext>
              </a:extLst>
            </p:cNvPr>
            <p:cNvSpPr/>
            <p:nvPr/>
          </p:nvSpPr>
          <p:spPr>
            <a:xfrm>
              <a:off x="2556000" y="4369408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067F24F-40F7-4592-AD34-941406877F14}"/>
                </a:ext>
              </a:extLst>
            </p:cNvPr>
            <p:cNvSpPr/>
            <p:nvPr/>
          </p:nvSpPr>
          <p:spPr>
            <a:xfrm>
              <a:off x="2556000" y="4773482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8E0F2F-EFBA-4F8C-8A92-0239221B415B}"/>
                </a:ext>
              </a:extLst>
            </p:cNvPr>
            <p:cNvSpPr/>
            <p:nvPr/>
          </p:nvSpPr>
          <p:spPr>
            <a:xfrm>
              <a:off x="2556000" y="5141556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DF19B6D-ABB7-484B-AA5A-FF299480D1E8}"/>
                </a:ext>
              </a:extLst>
            </p:cNvPr>
            <p:cNvSpPr/>
            <p:nvPr/>
          </p:nvSpPr>
          <p:spPr>
            <a:xfrm>
              <a:off x="2556000" y="5554446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2296655-7BB8-4098-A45D-9C0725578DBA}"/>
                </a:ext>
              </a:extLst>
            </p:cNvPr>
            <p:cNvSpPr/>
            <p:nvPr/>
          </p:nvSpPr>
          <p:spPr>
            <a:xfrm>
              <a:off x="1890000" y="3956518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4AAAD1-B16D-4ED7-A556-9EC57A8593AF}"/>
                </a:ext>
              </a:extLst>
            </p:cNvPr>
            <p:cNvSpPr/>
            <p:nvPr/>
          </p:nvSpPr>
          <p:spPr>
            <a:xfrm>
              <a:off x="1890000" y="4362343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FC73812-57DA-46CC-AEEF-28C38460BC8F}"/>
                </a:ext>
              </a:extLst>
            </p:cNvPr>
            <p:cNvSpPr/>
            <p:nvPr/>
          </p:nvSpPr>
          <p:spPr>
            <a:xfrm>
              <a:off x="1224000" y="5554446"/>
              <a:ext cx="576000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 descr="사람, 실내, 남자, 안경이(가) 표시된 사진&#10;&#10;자동 생성된 설명">
            <a:extLst>
              <a:ext uri="{FF2B5EF4-FFF2-40B4-BE49-F238E27FC236}">
                <a16:creationId xmlns:a16="http://schemas.microsoft.com/office/drawing/2014/main" id="{D029BB1F-7098-4453-B3BC-6A4F3ACF9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60" y="3285000"/>
            <a:ext cx="1420670" cy="1902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07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6BD52E-680E-48F9-8DF4-58C13ADAACC5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TimeLine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27F4B4-C460-4E64-9232-E74CA92E4482}"/>
              </a:ext>
            </a:extLst>
          </p:cNvPr>
          <p:cNvCxnSpPr>
            <a:cxnSpLocks/>
          </p:cNvCxnSpPr>
          <p:nvPr/>
        </p:nvCxnSpPr>
        <p:spPr>
          <a:xfrm>
            <a:off x="1692000" y="981000"/>
            <a:ext cx="0" cy="587700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제목 3">
            <a:extLst>
              <a:ext uri="{FF2B5EF4-FFF2-40B4-BE49-F238E27FC236}">
                <a16:creationId xmlns:a16="http://schemas.microsoft.com/office/drawing/2014/main" id="{94361218-BA5B-4F41-B645-76610E39309A}"/>
              </a:ext>
            </a:extLst>
          </p:cNvPr>
          <p:cNvSpPr txBox="1">
            <a:spLocks/>
          </p:cNvSpPr>
          <p:nvPr/>
        </p:nvSpPr>
        <p:spPr>
          <a:xfrm>
            <a:off x="108000" y="30513"/>
            <a:ext cx="3168000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TimeLine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050C434-FB81-4EE6-85B3-749492DE06AA}"/>
              </a:ext>
            </a:extLst>
          </p:cNvPr>
          <p:cNvGrpSpPr/>
          <p:nvPr/>
        </p:nvGrpSpPr>
        <p:grpSpPr>
          <a:xfrm>
            <a:off x="465055" y="1513289"/>
            <a:ext cx="6248442" cy="369332"/>
            <a:chOff x="465055" y="940334"/>
            <a:chExt cx="6248442" cy="3693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0FEC91F-56FF-4C82-B2B9-152A60453E4B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2D4C21-E537-4FF9-890A-67DE7740F0A3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2019.10.06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7C0CC5-82A8-4C4E-B8FF-47218FF96E72}"/>
                </a:ext>
              </a:extLst>
            </p:cNvPr>
            <p:cNvSpPr txBox="1"/>
            <p:nvPr/>
          </p:nvSpPr>
          <p:spPr>
            <a:xfrm>
              <a:off x="1942126" y="940334"/>
              <a:ext cx="4771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NAVER DEVELOPER OPEN CLASS 2019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F39FE1-B793-46F8-8B88-49ED00230348}"/>
              </a:ext>
            </a:extLst>
          </p:cNvPr>
          <p:cNvGrpSpPr/>
          <p:nvPr/>
        </p:nvGrpSpPr>
        <p:grpSpPr>
          <a:xfrm>
            <a:off x="468000" y="2890589"/>
            <a:ext cx="5468869" cy="369332"/>
            <a:chOff x="465055" y="940334"/>
            <a:chExt cx="5468869" cy="36933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9FD7F4D-33FF-44C2-8175-327980590B4F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E72820-4E97-4998-900A-C7AE68EE7B16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2019.09.03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15F4F-9DD3-4819-B5AA-FDB2B6CEED39}"/>
                </a:ext>
              </a:extLst>
            </p:cNvPr>
            <p:cNvSpPr txBox="1"/>
            <p:nvPr/>
          </p:nvSpPr>
          <p:spPr>
            <a:xfrm>
              <a:off x="1942126" y="940334"/>
              <a:ext cx="3991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 KPU 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기업탐험대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_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크래프톤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참가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9A4DA5-F896-4761-B3E9-A28BD9B5292B}"/>
              </a:ext>
            </a:extLst>
          </p:cNvPr>
          <p:cNvGrpSpPr/>
          <p:nvPr/>
        </p:nvGrpSpPr>
        <p:grpSpPr>
          <a:xfrm>
            <a:off x="468000" y="889424"/>
            <a:ext cx="5087355" cy="369332"/>
            <a:chOff x="465055" y="940334"/>
            <a:chExt cx="5087355" cy="3693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DEFA97-7555-46B4-8003-9152C48286B3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B3EE3A-EBF1-48C9-8FEC-508C8AEE6973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2019.10.16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805090-EF6D-4819-9139-1624E8C8A3C8}"/>
                </a:ext>
              </a:extLst>
            </p:cNvPr>
            <p:cNvSpPr txBox="1"/>
            <p:nvPr/>
          </p:nvSpPr>
          <p:spPr>
            <a:xfrm>
              <a:off x="1942126" y="940334"/>
              <a:ext cx="361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졸업작품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스마트도어락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최종발표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E0E44E-2D4D-492F-B104-03F04556BAE7}"/>
              </a:ext>
            </a:extLst>
          </p:cNvPr>
          <p:cNvGrpSpPr/>
          <p:nvPr/>
        </p:nvGrpSpPr>
        <p:grpSpPr>
          <a:xfrm>
            <a:off x="465055" y="4898268"/>
            <a:ext cx="8394286" cy="369332"/>
            <a:chOff x="465055" y="940334"/>
            <a:chExt cx="8394286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E1D526-0CE5-4A7D-AF06-5486D5E41120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B67819-367B-425D-9E73-EC8A2ECE08BE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2019.06.27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D4D5C0-934D-417D-9521-CC31FB7AC11E}"/>
                </a:ext>
              </a:extLst>
            </p:cNvPr>
            <p:cNvSpPr txBox="1"/>
            <p:nvPr/>
          </p:nvSpPr>
          <p:spPr>
            <a:xfrm>
              <a:off x="1942126" y="940334"/>
              <a:ext cx="6917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창의실천실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II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교육프로그램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단기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Android)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이수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2019.07.03)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4FB854-CB25-4C58-A06F-5DA37CB2B2A4}"/>
              </a:ext>
            </a:extLst>
          </p:cNvPr>
          <p:cNvGrpSpPr/>
          <p:nvPr/>
        </p:nvGrpSpPr>
        <p:grpSpPr>
          <a:xfrm>
            <a:off x="465055" y="2197069"/>
            <a:ext cx="7089441" cy="369332"/>
            <a:chOff x="465055" y="940334"/>
            <a:chExt cx="7089441" cy="3693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6EE48E-BA46-4DDF-B70C-8D23DB549ED2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94182B-92AA-4C44-9DD0-9A2194BE2F74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2019.09.07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94A872-C9A8-4B0E-AB38-24D76FCAEE22}"/>
                </a:ext>
              </a:extLst>
            </p:cNvPr>
            <p:cNvSpPr txBox="1"/>
            <p:nvPr/>
          </p:nvSpPr>
          <p:spPr>
            <a:xfrm>
              <a:off x="1942126" y="940334"/>
              <a:ext cx="5612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2020 KAKAO BLIND RECRUITMENT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코딩테스트 참가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907994-AADC-43E0-999B-BD238FB0774C}"/>
              </a:ext>
            </a:extLst>
          </p:cNvPr>
          <p:cNvGrpSpPr/>
          <p:nvPr/>
        </p:nvGrpSpPr>
        <p:grpSpPr>
          <a:xfrm>
            <a:off x="465055" y="5396112"/>
            <a:ext cx="5015219" cy="369332"/>
            <a:chOff x="465055" y="940334"/>
            <a:chExt cx="5015219" cy="3693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85C3390-951E-46B0-99AF-295E01653413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5A4387-E146-453D-BD3C-72A6CC709CEA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2019.04.24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22D202-4552-400D-B53C-50F68A3CA192}"/>
                </a:ext>
              </a:extLst>
            </p:cNvPr>
            <p:cNvSpPr txBox="1"/>
            <p:nvPr/>
          </p:nvSpPr>
          <p:spPr>
            <a:xfrm>
              <a:off x="1942126" y="940334"/>
              <a:ext cx="3538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넥슨 개발자 콘퍼런스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NDC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참관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D2B906C-2F58-4535-A5B8-99E5645A4EF9}"/>
              </a:ext>
            </a:extLst>
          </p:cNvPr>
          <p:cNvGrpSpPr/>
          <p:nvPr/>
        </p:nvGrpSpPr>
        <p:grpSpPr>
          <a:xfrm>
            <a:off x="465055" y="3564243"/>
            <a:ext cx="7241791" cy="369332"/>
            <a:chOff x="465055" y="940334"/>
            <a:chExt cx="7241791" cy="36933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0C7B44-4D12-419D-B4B5-86DF51D42198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583A81-EB74-43C9-9920-82E9B0310713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2019.08.21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DA49D2-10FD-4310-BA30-7724ACA29535}"/>
                </a:ext>
              </a:extLst>
            </p:cNvPr>
            <p:cNvSpPr txBox="1"/>
            <p:nvPr/>
          </p:nvSpPr>
          <p:spPr>
            <a:xfrm>
              <a:off x="1942126" y="940334"/>
              <a:ext cx="5764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 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람원교회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청년부 국내선교 참가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( ~ 2019.08.25)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B11A8-E821-4503-96BA-4FAF389FC1ED}"/>
              </a:ext>
            </a:extLst>
          </p:cNvPr>
          <p:cNvGrpSpPr/>
          <p:nvPr/>
        </p:nvGrpSpPr>
        <p:grpSpPr>
          <a:xfrm>
            <a:off x="465055" y="4200022"/>
            <a:ext cx="6563720" cy="369332"/>
            <a:chOff x="465055" y="940334"/>
            <a:chExt cx="6563720" cy="369332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9484E6D-98BD-4B6D-AD83-01FD1672A75F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DE1948-2D73-4B0D-8362-E7DF8041C813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2019.07.08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9BDCFD-3B02-4C77-9AE9-CC85375BB282}"/>
                </a:ext>
              </a:extLst>
            </p:cNvPr>
            <p:cNvSpPr txBox="1"/>
            <p:nvPr/>
          </p:nvSpPr>
          <p:spPr>
            <a:xfrm>
              <a:off x="1942126" y="940334"/>
              <a:ext cx="5086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제주도 여행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넥슨박물관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관람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 ( ~ 2019.07.10)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25145E-C8FE-4577-AA67-C9E7238DC46B}"/>
              </a:ext>
            </a:extLst>
          </p:cNvPr>
          <p:cNvGrpSpPr/>
          <p:nvPr/>
        </p:nvGrpSpPr>
        <p:grpSpPr>
          <a:xfrm>
            <a:off x="465055" y="6040346"/>
            <a:ext cx="8658781" cy="646331"/>
            <a:chOff x="465055" y="940334"/>
            <a:chExt cx="8658781" cy="646331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1C60F52-DB36-49CA-B7DC-E71C3F45E7F4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F462FA-A700-46C9-9E43-3ADCF5071D87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2019.03.04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8781D2-4379-4695-9E91-17D5819EC1CB}"/>
                </a:ext>
              </a:extLst>
            </p:cNvPr>
            <p:cNvSpPr txBox="1"/>
            <p:nvPr/>
          </p:nvSpPr>
          <p:spPr>
            <a:xfrm>
              <a:off x="1942126" y="940334"/>
              <a:ext cx="71817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Android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프로젝트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게임 프로그래밍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2019.06.23)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어쿠스틱 동아리 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소리새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가입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2019.12.24)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96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6BD52E-680E-48F9-8DF4-58C13ADAACC5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TimeLine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27F4B4-C460-4E64-9232-E74CA92E4482}"/>
              </a:ext>
            </a:extLst>
          </p:cNvPr>
          <p:cNvCxnSpPr>
            <a:cxnSpLocks/>
            <a:endCxn id="63" idx="4"/>
          </p:cNvCxnSpPr>
          <p:nvPr/>
        </p:nvCxnSpPr>
        <p:spPr>
          <a:xfrm>
            <a:off x="1699662" y="0"/>
            <a:ext cx="0" cy="644880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9A4DA5-F896-4761-B3E9-A28BD9B5292B}"/>
              </a:ext>
            </a:extLst>
          </p:cNvPr>
          <p:cNvGrpSpPr/>
          <p:nvPr/>
        </p:nvGrpSpPr>
        <p:grpSpPr>
          <a:xfrm>
            <a:off x="468000" y="1271668"/>
            <a:ext cx="8682826" cy="923330"/>
            <a:chOff x="465055" y="940334"/>
            <a:chExt cx="8682826" cy="92333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DEFA97-7555-46B4-8003-9152C48286B3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B3EE3A-EBF1-48C9-8FEC-508C8AEE6973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2018.08.27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805090-EF6D-4819-9139-1624E8C8A3C8}"/>
                </a:ext>
              </a:extLst>
            </p:cNvPr>
            <p:cNvSpPr txBox="1"/>
            <p:nvPr/>
          </p:nvSpPr>
          <p:spPr>
            <a:xfrm>
              <a:off x="1942126" y="940334"/>
              <a:ext cx="72057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Python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프로젝트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(2D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프로그래밍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2018.12.19)</a:t>
              </a:r>
            </a:p>
            <a:p>
              <a:r>
                <a:rPr lang="en-US" altLang="ko-KR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Achro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-EM Kit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보드 프로그래밍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임베디드시스템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2018.12.19)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OpenGL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3D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프로젝트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 그래픽스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2018.12.19)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3E48376-EEFE-4C04-BBDC-20351D0403FE}"/>
              </a:ext>
            </a:extLst>
          </p:cNvPr>
          <p:cNvGrpSpPr/>
          <p:nvPr/>
        </p:nvGrpSpPr>
        <p:grpSpPr>
          <a:xfrm>
            <a:off x="468000" y="627514"/>
            <a:ext cx="8328627" cy="369332"/>
            <a:chOff x="465055" y="940334"/>
            <a:chExt cx="8328627" cy="369332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6791FA7-2848-40AF-8400-768EF8D882A2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00E5A6-7398-4FA4-8EA4-84B33307667F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2018.12.19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9E90D5-2BEC-4511-B443-44312D4680FB}"/>
                </a:ext>
              </a:extLst>
            </p:cNvPr>
            <p:cNvSpPr txBox="1"/>
            <p:nvPr/>
          </p:nvSpPr>
          <p:spPr>
            <a:xfrm>
              <a:off x="1942126" y="940334"/>
              <a:ext cx="6851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판타지랩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 스타트업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겨울학기 현장실습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2019.02.19)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97118C6-E80C-4689-9EF7-445160D2C1BC}"/>
              </a:ext>
            </a:extLst>
          </p:cNvPr>
          <p:cNvGrpSpPr/>
          <p:nvPr/>
        </p:nvGrpSpPr>
        <p:grpSpPr>
          <a:xfrm>
            <a:off x="468000" y="3671611"/>
            <a:ext cx="9202199" cy="646331"/>
            <a:chOff x="465055" y="940334"/>
            <a:chExt cx="9202199" cy="646331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94F12A6-5A06-4332-8545-A1283BD8D920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2B27A6-2E77-49E5-89BF-FF72A5F949E0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2018.03.02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6A4F43-BC94-434A-A436-26F6A901B190}"/>
                </a:ext>
              </a:extLst>
            </p:cNvPr>
            <p:cNvSpPr txBox="1"/>
            <p:nvPr/>
          </p:nvSpPr>
          <p:spPr>
            <a:xfrm>
              <a:off x="1942126" y="940334"/>
              <a:ext cx="77251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Android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 멀티미디어 프로그래밍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2018.06.22)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우분투 시스템콜 작성과제 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운영체제 수업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2018.06.22)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8C7A291-6078-4515-9822-A5C59CD9F023}"/>
              </a:ext>
            </a:extLst>
          </p:cNvPr>
          <p:cNvGrpSpPr/>
          <p:nvPr/>
        </p:nvGrpSpPr>
        <p:grpSpPr>
          <a:xfrm>
            <a:off x="468000" y="2870659"/>
            <a:ext cx="7182479" cy="646331"/>
            <a:chOff x="465055" y="940334"/>
            <a:chExt cx="7182479" cy="646331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9FA4CD6-F7EC-437E-A5E5-218E03DECE14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D035C3-984B-4820-8EF7-6F8B1FFB0AF9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2018.03.15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4C6B28-7E71-48D3-AB6D-AFCFC960F7A0}"/>
                </a:ext>
              </a:extLst>
            </p:cNvPr>
            <p:cNvSpPr txBox="1"/>
            <p:nvPr/>
          </p:nvSpPr>
          <p:spPr>
            <a:xfrm>
              <a:off x="1942126" y="940334"/>
              <a:ext cx="5705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한국산업기술대 입학관리팀 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근로장학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2018.12.17)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JUJ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 알바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2018.06.10)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ED5CB66-BC17-4841-9802-FE0CF4DF829E}"/>
              </a:ext>
            </a:extLst>
          </p:cNvPr>
          <p:cNvGrpSpPr/>
          <p:nvPr/>
        </p:nvGrpSpPr>
        <p:grpSpPr>
          <a:xfrm>
            <a:off x="468000" y="2290651"/>
            <a:ext cx="6608604" cy="369332"/>
            <a:chOff x="465055" y="940334"/>
            <a:chExt cx="6608604" cy="369332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DA2A48C-02E9-4B03-BD7A-FBABE044778E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7B0EEA-E862-4B72-AD61-133266B1D427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2018.03.16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6702A9-E15D-40DE-9FB2-0B09AC755169}"/>
                </a:ext>
              </a:extLst>
            </p:cNvPr>
            <p:cNvSpPr txBox="1"/>
            <p:nvPr/>
          </p:nvSpPr>
          <p:spPr>
            <a:xfrm>
              <a:off x="1942126" y="940334"/>
              <a:ext cx="5131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유니티 소규모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(5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스터디 개최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2018.06.22)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43277DF-944F-4FDF-83CE-D2CFA3023472}"/>
              </a:ext>
            </a:extLst>
          </p:cNvPr>
          <p:cNvGrpSpPr/>
          <p:nvPr/>
        </p:nvGrpSpPr>
        <p:grpSpPr>
          <a:xfrm>
            <a:off x="472714" y="6120138"/>
            <a:ext cx="5760616" cy="369332"/>
            <a:chOff x="465055" y="940334"/>
            <a:chExt cx="5760616" cy="369332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C914ED14-C1E3-43F9-8EB7-4D5CEB626E40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C23215-101D-43AE-B484-971A7C9D2814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2014.09.01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51BE5A-E8B9-45C5-8C5B-9E3ADC06E7B8}"/>
                </a:ext>
              </a:extLst>
            </p:cNvPr>
            <p:cNvSpPr txBox="1"/>
            <p:nvPr/>
          </p:nvSpPr>
          <p:spPr>
            <a:xfrm>
              <a:off x="1942126" y="940334"/>
              <a:ext cx="4283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정보보안 동아리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2015.12)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E3C0FB-A5B6-4767-896D-E3C0D70A030E}"/>
              </a:ext>
            </a:extLst>
          </p:cNvPr>
          <p:cNvGrpSpPr/>
          <p:nvPr/>
        </p:nvGrpSpPr>
        <p:grpSpPr>
          <a:xfrm>
            <a:off x="468000" y="5162728"/>
            <a:ext cx="7301101" cy="369332"/>
            <a:chOff x="465055" y="940334"/>
            <a:chExt cx="7301101" cy="369332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A23D9F9-E46C-47AB-A233-EF62DF46C98E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FB59B1-C5BB-4421-9DF6-378BA2DC0EAE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2015.11.06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6C921F-15A5-4B9C-8A08-37DC8A88410C}"/>
                </a:ext>
              </a:extLst>
            </p:cNvPr>
            <p:cNvSpPr txBox="1"/>
            <p:nvPr/>
          </p:nvSpPr>
          <p:spPr>
            <a:xfrm>
              <a:off x="1942126" y="940334"/>
              <a:ext cx="5824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 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인디게임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위크엔드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게임잼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참가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2015.11.08)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581453-3655-4032-96BE-A4FF7EDE0E4C}"/>
              </a:ext>
            </a:extLst>
          </p:cNvPr>
          <p:cNvGrpSpPr/>
          <p:nvPr/>
        </p:nvGrpSpPr>
        <p:grpSpPr>
          <a:xfrm>
            <a:off x="478146" y="5661766"/>
            <a:ext cx="5819542" cy="369332"/>
            <a:chOff x="465055" y="940334"/>
            <a:chExt cx="5819542" cy="369332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3CEFBAC-2D48-4D74-9C32-9D5304FF4420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DE5154-ED7B-4D7B-A1E1-0A73727C84D4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2015.09.01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2E9AD-8A97-47A5-999D-B3C7B6BEAE31}"/>
                </a:ext>
              </a:extLst>
            </p:cNvPr>
            <p:cNvSpPr txBox="1"/>
            <p:nvPr/>
          </p:nvSpPr>
          <p:spPr>
            <a:xfrm>
              <a:off x="1942126" y="940334"/>
              <a:ext cx="434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게임제작 동아리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KVC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가입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2015.12)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A2BA615-722C-49F1-A116-E19639D39E48}"/>
              </a:ext>
            </a:extLst>
          </p:cNvPr>
          <p:cNvGrpSpPr/>
          <p:nvPr/>
        </p:nvGrpSpPr>
        <p:grpSpPr>
          <a:xfrm>
            <a:off x="468000" y="4509143"/>
            <a:ext cx="3787319" cy="369332"/>
            <a:chOff x="465055" y="940334"/>
            <a:chExt cx="3787319" cy="369332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6F634547-579B-4AC9-A744-7F6DF9CA8145}"/>
                </a:ext>
              </a:extLst>
            </p:cNvPr>
            <p:cNvSpPr/>
            <p:nvPr/>
          </p:nvSpPr>
          <p:spPr>
            <a:xfrm>
              <a:off x="1548004" y="981000"/>
              <a:ext cx="287997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E76728-F040-4764-B57F-EB0B7F40EA0A}"/>
                </a:ext>
              </a:extLst>
            </p:cNvPr>
            <p:cNvSpPr txBox="1"/>
            <p:nvPr/>
          </p:nvSpPr>
          <p:spPr>
            <a:xfrm>
              <a:off x="465055" y="955723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2016.05.10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49D8069-2D60-4F1C-BACB-FB5004BF2306}"/>
                </a:ext>
              </a:extLst>
            </p:cNvPr>
            <p:cNvSpPr txBox="1"/>
            <p:nvPr/>
          </p:nvSpPr>
          <p:spPr>
            <a:xfrm>
              <a:off x="1942126" y="940334"/>
              <a:ext cx="2310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입대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~ 2018.02.09)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61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16CA68C-2C59-4DE8-B803-81AD4266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181" y="1058798"/>
            <a:ext cx="3166366" cy="360001"/>
          </a:xfrm>
        </p:spPr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대학생활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12CC-7262-46F4-ADAA-278E65BA1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32000" y="1557000"/>
            <a:ext cx="3744636" cy="3916362"/>
          </a:xfrm>
        </p:spPr>
        <p:txBody>
          <a:bodyPr/>
          <a:lstStyle/>
          <a:p>
            <a:pPr algn="l"/>
            <a:endParaRPr lang="en-US" altLang="ko-KR" dirty="0"/>
          </a:p>
          <a:p>
            <a:pPr algn="l"/>
            <a:r>
              <a:rPr lang="en-US" altLang="ko-KR" sz="3200" dirty="0"/>
              <a:t>1. </a:t>
            </a:r>
            <a:r>
              <a:rPr lang="ko-KR" altLang="en-US" sz="3200" dirty="0"/>
              <a:t>이수과목</a:t>
            </a:r>
          </a:p>
          <a:p>
            <a:pPr algn="l"/>
            <a:r>
              <a:rPr lang="en-US" altLang="ko-KR" sz="3200" dirty="0"/>
              <a:t>2. </a:t>
            </a:r>
            <a:r>
              <a:rPr lang="ko-KR" altLang="en-US" sz="3200" dirty="0"/>
              <a:t>현장실습</a:t>
            </a:r>
          </a:p>
          <a:p>
            <a:pPr algn="l"/>
            <a:r>
              <a:rPr lang="en-US" altLang="ko-KR" sz="3200" dirty="0"/>
              <a:t>3. </a:t>
            </a:r>
            <a:r>
              <a:rPr lang="ko-KR" altLang="en-US" sz="3200" dirty="0" err="1"/>
              <a:t>비교과</a:t>
            </a:r>
            <a:r>
              <a:rPr lang="ko-KR" altLang="en-US" sz="3200" dirty="0"/>
              <a:t> 수업</a:t>
            </a:r>
          </a:p>
          <a:p>
            <a:pPr algn="l"/>
            <a:r>
              <a:rPr lang="en-US" altLang="ko-KR" sz="3200" dirty="0"/>
              <a:t>4. </a:t>
            </a:r>
            <a:r>
              <a:rPr lang="ko-KR" altLang="en-US" sz="3200" dirty="0"/>
              <a:t>동아리</a:t>
            </a:r>
            <a:r>
              <a:rPr lang="en-US" altLang="ko-KR" sz="3200" dirty="0"/>
              <a:t>,</a:t>
            </a:r>
            <a:r>
              <a:rPr lang="ko-KR" altLang="en-US" sz="3200" dirty="0"/>
              <a:t>스터디</a:t>
            </a:r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13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이수과목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컴퓨터공학전공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E9900C7-B4CE-4321-BFC3-178F0FCD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56859"/>
              </p:ext>
            </p:extLst>
          </p:nvPr>
        </p:nvGraphicFramePr>
        <p:xfrm>
          <a:off x="684000" y="1845000"/>
          <a:ext cx="7848000" cy="466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11313052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891653169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460126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과목명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학습내용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머신러닝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Neuron, perceptron, MLP, CNN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학습알고리즘에 대한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학습과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1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효율적인 알고리즘 선정을 위한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big-O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수학적 증명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1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패턴인식의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이론중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실제응용에 많이 사용되는 부분을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2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군집화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회귀분석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정제 및 가시화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03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컴퓨터네트워크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네크워크구조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전송매체 및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계층별프로토콜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학습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네트워크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패킷분석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9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임베디드시스템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교차개발환경 실습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리눅스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임베디드 시스템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리눅스 운영체제의 시스템프로그래밍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쉘스크립트언어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쓰레드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소프트웨어공학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개발 방법론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7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모바일멀티미디어프로그래밍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 운영체제의 개념 이해 및 안드로이드 스튜디오를 이용한 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8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프로세스관리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메모리관리기법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파일시스템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I/O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관리학습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우분투 시스템콜 실습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10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1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E82E3A0-C504-4194-B74C-2833E685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이수과목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1010471-B470-430A-A402-BF7FF71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D0E9EB-A033-48E1-83E8-8D87582FDA7C}"/>
              </a:ext>
            </a:extLst>
          </p:cNvPr>
          <p:cNvSpPr txBox="1">
            <a:spLocks/>
          </p:cNvSpPr>
          <p:nvPr/>
        </p:nvSpPr>
        <p:spPr>
          <a:xfrm>
            <a:off x="7615603" y="78174"/>
            <a:ext cx="1252172" cy="27451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00" kern="1200" spc="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대학생활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E9900C7-B4CE-4321-BFC3-178F0FCD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38094"/>
              </p:ext>
            </p:extLst>
          </p:nvPr>
        </p:nvGraphicFramePr>
        <p:xfrm>
          <a:off x="684000" y="1168400"/>
          <a:ext cx="7848000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>
                  <a:extLst>
                    <a:ext uri="{9D8B030D-6E8A-4147-A177-3AD203B41FA5}">
                      <a16:colId xmlns:a16="http://schemas.microsoft.com/office/drawing/2014/main" val="11313052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891653169"/>
                    </a:ext>
                  </a:extLst>
                </a:gridCol>
                <a:gridCol w="5616000">
                  <a:extLst>
                    <a:ext uri="{9D8B030D-6E8A-4147-A177-3AD203B41FA5}">
                      <a16:colId xmlns:a16="http://schemas.microsoft.com/office/drawing/2014/main" val="460126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과목명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학습내용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endParaRPr lang="en-US" altLang="ko-KR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TCP/IP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멀티태스킹 기반의 서버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10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하드웨어와 소프트웨어에 대한 기초지식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31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모델링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질의어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학습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오라클 이용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12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윈도우프로그래밍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MFC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03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이클립스를 사용한 자바 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9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자료구조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큐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트리와 같은 자료구조 학습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탐색 알고리즘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0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논리회로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부울대수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논리게이트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조합회로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순차회로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객체지향언어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C++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언어를 이용한 객체지향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상속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프로그래밍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7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유닉스기초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유닉스 기본개념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쉘프로그래밍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380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언어와 기본문법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포인터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31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전산학기초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운영체제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데이터베이스에 대한 기초지식 학습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4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소셜미디어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포토샵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드림위버를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이용한 웹 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3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06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3828B744BEB6145A67F82868E7F11EF" ma:contentTypeVersion="0" ma:contentTypeDescription="새 문서를 만듭니다." ma:contentTypeScope="" ma:versionID="cedf511d05144e2db0fcc5f58d52b71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59458ce899abd22626b2c9ced92f89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FF88BC-E66E-416A-B3C4-C16B14E3AC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EF850F5-9F2C-4F8A-994F-1BE1A2D0DEB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4CEFFA-38D9-441A-AEF1-BA1656C192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6464</TotalTime>
  <Words>2285</Words>
  <Application>Microsoft Office PowerPoint</Application>
  <PresentationFormat>화면 슬라이드 쇼(4:3)</PresentationFormat>
  <Paragraphs>593</Paragraphs>
  <Slides>39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Cavolini</vt:lpstr>
      <vt:lpstr>Arial</vt:lpstr>
      <vt:lpstr>Office 테마</vt:lpstr>
      <vt:lpstr>Happiness to the users</vt:lpstr>
      <vt:lpstr>PowerPoint 프레젠테이션</vt:lpstr>
      <vt:lpstr>PowerPoint 프레젠테이션</vt:lpstr>
      <vt:lpstr>1. 자기소개</vt:lpstr>
      <vt:lpstr>PowerPoint 프레젠테이션</vt:lpstr>
      <vt:lpstr>PowerPoint 프레젠테이션</vt:lpstr>
      <vt:lpstr>PowerPoint 프레젠테이션</vt:lpstr>
      <vt:lpstr>1.이수과목</vt:lpstr>
      <vt:lpstr>1.이수과목</vt:lpstr>
      <vt:lpstr>1.이수과목</vt:lpstr>
      <vt:lpstr>2.현장실습</vt:lpstr>
      <vt:lpstr>2.현장실습</vt:lpstr>
      <vt:lpstr>2.현장실습</vt:lpstr>
      <vt:lpstr>2.현장실습</vt:lpstr>
      <vt:lpstr>2.현장실습</vt:lpstr>
      <vt:lpstr>3. 비교과수업</vt:lpstr>
      <vt:lpstr>3. 비교과수업</vt:lpstr>
      <vt:lpstr>4. 동아리, 스터디</vt:lpstr>
      <vt:lpstr>4. 동아리, 스터디</vt:lpstr>
      <vt:lpstr>4. 동아리, 스터디</vt:lpstr>
      <vt:lpstr>PowerPoint 프레젠테이션</vt:lpstr>
      <vt:lpstr>PowerPoint 프레젠테이션</vt:lpstr>
      <vt:lpstr>1.OpenGL 실습</vt:lpstr>
      <vt:lpstr>1.OpenGL 실습</vt:lpstr>
      <vt:lpstr>1.OpenGL 실습</vt:lpstr>
      <vt:lpstr>1.OpenGL 실습</vt:lpstr>
      <vt:lpstr>2.LastAngel</vt:lpstr>
      <vt:lpstr>2.LastAngel</vt:lpstr>
      <vt:lpstr>2.LastAngel</vt:lpstr>
      <vt:lpstr>2.LastAngel</vt:lpstr>
      <vt:lpstr>2.LastAngel</vt:lpstr>
      <vt:lpstr>3.나무키우기 게임 </vt:lpstr>
      <vt:lpstr>3.나무키우기 게임 </vt:lpstr>
      <vt:lpstr>3.나무키우기 게임 </vt:lpstr>
      <vt:lpstr>3.나무키우기 게임 </vt:lpstr>
      <vt:lpstr>3.나무키우기 게임 </vt:lpstr>
      <vt:lpstr>PowerPoint 프레젠테이션</vt:lpstr>
      <vt:lpstr>PowerPoint 프레젠테이션</vt:lpstr>
      <vt:lpstr>1. 교외활동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enjcat</cp:lastModifiedBy>
  <cp:revision>216</cp:revision>
  <dcterms:created xsi:type="dcterms:W3CDTF">2015-06-25T00:21:41Z</dcterms:created>
  <dcterms:modified xsi:type="dcterms:W3CDTF">2020-05-02T03:13:06Z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0x010100B3828B744BEB6145A67F82868E7F11EF</vt:lpwstr>
  </property>
</Properties>
</file>